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7"/>
  </p:notesMasterIdLst>
  <p:sldIdLst>
    <p:sldId id="256" r:id="rId2"/>
    <p:sldId id="260" r:id="rId3"/>
    <p:sldId id="315" r:id="rId4"/>
    <p:sldId id="332" r:id="rId5"/>
    <p:sldId id="333" r:id="rId6"/>
    <p:sldId id="334" r:id="rId7"/>
    <p:sldId id="335" r:id="rId8"/>
    <p:sldId id="336" r:id="rId9"/>
    <p:sldId id="316" r:id="rId10"/>
    <p:sldId id="322" r:id="rId11"/>
    <p:sldId id="317" r:id="rId12"/>
    <p:sldId id="337" r:id="rId13"/>
    <p:sldId id="321" r:id="rId14"/>
    <p:sldId id="323" r:id="rId15"/>
    <p:sldId id="324" r:id="rId16"/>
    <p:sldId id="264" r:id="rId17"/>
    <p:sldId id="258" r:id="rId18"/>
    <p:sldId id="325" r:id="rId19"/>
    <p:sldId id="326" r:id="rId20"/>
    <p:sldId id="327" r:id="rId21"/>
    <p:sldId id="266" r:id="rId22"/>
    <p:sldId id="328" r:id="rId23"/>
    <p:sldId id="329" r:id="rId24"/>
    <p:sldId id="330" r:id="rId25"/>
    <p:sldId id="331" r:id="rId26"/>
  </p:sldIdLst>
  <p:sldSz cx="9144000" cy="5143500" type="screen16x9"/>
  <p:notesSz cx="6858000" cy="9144000"/>
  <p:embeddedFontLst>
    <p:embeddedFont>
      <p:font typeface="Archivo" pitchFamily="2" charset="77"/>
      <p:regular r:id="rId28"/>
      <p:bold r:id="rId29"/>
      <p:italic r:id="rId30"/>
      <p:boldItalic r:id="rId31"/>
    </p:embeddedFont>
    <p:embeddedFont>
      <p:font typeface="Playfair Display" pitchFamily="2" charset="77"/>
      <p:regular r:id="rId32"/>
      <p:bold r:id="rId33"/>
      <p:italic r:id="rId34"/>
      <p:boldItalic r:id="rId35"/>
    </p:embeddedFont>
    <p:embeddedFont>
      <p:font typeface="Teko Medium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46BD2-7C38-D84E-9CED-630F2C8E395B}" v="801" dt="2024-04-29T17:59:31.779"/>
  </p1510:revLst>
</p1510:revInfo>
</file>

<file path=ppt/tableStyles.xml><?xml version="1.0" encoding="utf-8"?>
<a:tblStyleLst xmlns:a="http://schemas.openxmlformats.org/drawingml/2006/main" def="{372184C5-2B14-45ED-9DD4-69EEF228A465}">
  <a:tblStyle styleId="{372184C5-2B14-45ED-9DD4-69EEF228A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29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495ddd00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495ddd00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05678c957c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05678c957c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02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5678c957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5678c957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153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5678c957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5678c957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273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5678c957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5678c957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011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5678c957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5678c957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370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5678c957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5678c957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28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05678c957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05678c957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080b61e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080b61e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080b61e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080b61e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955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080b61e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080b61e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155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080b61e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080b61e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674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5678c957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05678c957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5678c957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05678c957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104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5678c957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05678c957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688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5678c957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05678c957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200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05678c957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05678c957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41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05678c957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05678c957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9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05678c957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05678c957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066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05678c957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05678c957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05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05678c957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05678c957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84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05678c957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05678c957c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76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32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4000"/>
          </a:blip>
          <a:srcRect l="913" t="4324" r="913" b="1283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 amt="55000"/>
          </a:blip>
          <a:srcRect t="2606" b="2606"/>
          <a:stretch/>
        </p:blipFill>
        <p:spPr>
          <a:xfrm rot="-6573033">
            <a:off x="-849515" y="-656908"/>
            <a:ext cx="2341105" cy="231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 amt="55000"/>
          </a:blip>
          <a:srcRect t="2606" b="2606"/>
          <a:stretch/>
        </p:blipFill>
        <p:spPr>
          <a:xfrm rot="1095212">
            <a:off x="7406798" y="3534242"/>
            <a:ext cx="2341105" cy="2316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2789377" y="3735900"/>
            <a:ext cx="3451788" cy="1407591"/>
            <a:chOff x="2789377" y="3735900"/>
            <a:chExt cx="3451788" cy="1407591"/>
          </a:xfrm>
        </p:grpSpPr>
        <p:sp>
          <p:nvSpPr>
            <p:cNvPr id="14" name="Google Shape;14;p2"/>
            <p:cNvSpPr/>
            <p:nvPr/>
          </p:nvSpPr>
          <p:spPr>
            <a:xfrm>
              <a:off x="2789377" y="3735900"/>
              <a:ext cx="3451788" cy="1407591"/>
            </a:xfrm>
            <a:custGeom>
              <a:avLst/>
              <a:gdLst/>
              <a:ahLst/>
              <a:cxnLst/>
              <a:rect l="l" t="t" r="r" b="b"/>
              <a:pathLst>
                <a:path w="89280" h="41345" extrusionOk="0">
                  <a:moveTo>
                    <a:pt x="5744" y="39140"/>
                  </a:moveTo>
                  <a:lnTo>
                    <a:pt x="5744" y="39819"/>
                  </a:lnTo>
                  <a:lnTo>
                    <a:pt x="2505" y="39819"/>
                  </a:lnTo>
                  <a:lnTo>
                    <a:pt x="2505" y="39140"/>
                  </a:lnTo>
                  <a:cubicBezTo>
                    <a:pt x="2968" y="39251"/>
                    <a:pt x="3546" y="39306"/>
                    <a:pt x="4124" y="39306"/>
                  </a:cubicBezTo>
                  <a:cubicBezTo>
                    <a:pt x="4702" y="39306"/>
                    <a:pt x="5280" y="39251"/>
                    <a:pt x="5744" y="39140"/>
                  </a:cubicBezTo>
                  <a:close/>
                  <a:moveTo>
                    <a:pt x="9038" y="29102"/>
                  </a:moveTo>
                  <a:cubicBezTo>
                    <a:pt x="9347" y="29102"/>
                    <a:pt x="9615" y="29312"/>
                    <a:pt x="9757" y="29612"/>
                  </a:cubicBezTo>
                  <a:lnTo>
                    <a:pt x="9368" y="29612"/>
                  </a:lnTo>
                  <a:cubicBezTo>
                    <a:pt x="9343" y="29612"/>
                    <a:pt x="9325" y="29630"/>
                    <a:pt x="9325" y="29652"/>
                  </a:cubicBezTo>
                  <a:lnTo>
                    <a:pt x="9325" y="30029"/>
                  </a:lnTo>
                  <a:cubicBezTo>
                    <a:pt x="8365" y="30140"/>
                    <a:pt x="7577" y="30445"/>
                    <a:pt x="7577" y="30946"/>
                  </a:cubicBezTo>
                  <a:lnTo>
                    <a:pt x="7577" y="32826"/>
                  </a:lnTo>
                  <a:lnTo>
                    <a:pt x="7577" y="33758"/>
                  </a:lnTo>
                  <a:lnTo>
                    <a:pt x="7577" y="34573"/>
                  </a:lnTo>
                  <a:lnTo>
                    <a:pt x="7577" y="34996"/>
                  </a:lnTo>
                  <a:lnTo>
                    <a:pt x="7577" y="36120"/>
                  </a:lnTo>
                  <a:lnTo>
                    <a:pt x="7577" y="38464"/>
                  </a:lnTo>
                  <a:cubicBezTo>
                    <a:pt x="7577" y="38621"/>
                    <a:pt x="7676" y="38757"/>
                    <a:pt x="7855" y="38868"/>
                  </a:cubicBezTo>
                  <a:lnTo>
                    <a:pt x="7855" y="39819"/>
                  </a:lnTo>
                  <a:lnTo>
                    <a:pt x="6380" y="39819"/>
                  </a:lnTo>
                  <a:lnTo>
                    <a:pt x="6380" y="38908"/>
                  </a:lnTo>
                  <a:cubicBezTo>
                    <a:pt x="6593" y="38788"/>
                    <a:pt x="6716" y="38643"/>
                    <a:pt x="6716" y="38464"/>
                  </a:cubicBezTo>
                  <a:lnTo>
                    <a:pt x="6716" y="33903"/>
                  </a:lnTo>
                  <a:lnTo>
                    <a:pt x="6716" y="33650"/>
                  </a:lnTo>
                  <a:lnTo>
                    <a:pt x="6716" y="30946"/>
                  </a:lnTo>
                  <a:cubicBezTo>
                    <a:pt x="6716" y="30445"/>
                    <a:pt x="5929" y="30140"/>
                    <a:pt x="4969" y="30029"/>
                  </a:cubicBezTo>
                  <a:lnTo>
                    <a:pt x="4969" y="29652"/>
                  </a:lnTo>
                  <a:cubicBezTo>
                    <a:pt x="4969" y="29630"/>
                    <a:pt x="4947" y="29612"/>
                    <a:pt x="4925" y="29612"/>
                  </a:cubicBezTo>
                  <a:lnTo>
                    <a:pt x="4561" y="29612"/>
                  </a:lnTo>
                  <a:cubicBezTo>
                    <a:pt x="4589" y="29553"/>
                    <a:pt x="4623" y="29498"/>
                    <a:pt x="4663" y="29445"/>
                  </a:cubicBezTo>
                  <a:cubicBezTo>
                    <a:pt x="4814" y="29241"/>
                    <a:pt x="5037" y="29102"/>
                    <a:pt x="5284" y="29102"/>
                  </a:cubicBezTo>
                  <a:close/>
                  <a:moveTo>
                    <a:pt x="8504" y="39127"/>
                  </a:moveTo>
                  <a:cubicBezTo>
                    <a:pt x="8975" y="39247"/>
                    <a:pt x="9577" y="39306"/>
                    <a:pt x="10178" y="39306"/>
                  </a:cubicBezTo>
                  <a:cubicBezTo>
                    <a:pt x="10573" y="39306"/>
                    <a:pt x="10967" y="39281"/>
                    <a:pt x="11323" y="39229"/>
                  </a:cubicBezTo>
                  <a:lnTo>
                    <a:pt x="11323" y="39822"/>
                  </a:lnTo>
                  <a:lnTo>
                    <a:pt x="8504" y="39822"/>
                  </a:lnTo>
                  <a:lnTo>
                    <a:pt x="8504" y="39819"/>
                  </a:lnTo>
                  <a:lnTo>
                    <a:pt x="8504" y="39127"/>
                  </a:lnTo>
                  <a:close/>
                  <a:moveTo>
                    <a:pt x="12956" y="0"/>
                  </a:moveTo>
                  <a:cubicBezTo>
                    <a:pt x="12940" y="0"/>
                    <a:pt x="12925" y="16"/>
                    <a:pt x="12925" y="31"/>
                  </a:cubicBezTo>
                  <a:lnTo>
                    <a:pt x="12925" y="269"/>
                  </a:lnTo>
                  <a:lnTo>
                    <a:pt x="12925" y="414"/>
                  </a:lnTo>
                  <a:lnTo>
                    <a:pt x="12925" y="649"/>
                  </a:lnTo>
                  <a:cubicBezTo>
                    <a:pt x="12925" y="664"/>
                    <a:pt x="12940" y="680"/>
                    <a:pt x="12956" y="680"/>
                  </a:cubicBezTo>
                  <a:lnTo>
                    <a:pt x="13496" y="680"/>
                  </a:lnTo>
                  <a:lnTo>
                    <a:pt x="13490" y="2538"/>
                  </a:lnTo>
                  <a:lnTo>
                    <a:pt x="13484" y="3773"/>
                  </a:lnTo>
                  <a:lnTo>
                    <a:pt x="13478" y="5765"/>
                  </a:lnTo>
                  <a:lnTo>
                    <a:pt x="13478" y="6237"/>
                  </a:lnTo>
                  <a:lnTo>
                    <a:pt x="13360" y="37102"/>
                  </a:lnTo>
                  <a:lnTo>
                    <a:pt x="12755" y="37102"/>
                  </a:lnTo>
                  <a:lnTo>
                    <a:pt x="12755" y="36123"/>
                  </a:lnTo>
                  <a:lnTo>
                    <a:pt x="12755" y="35003"/>
                  </a:lnTo>
                  <a:lnTo>
                    <a:pt x="12755" y="34576"/>
                  </a:lnTo>
                  <a:lnTo>
                    <a:pt x="12755" y="32829"/>
                  </a:lnTo>
                  <a:lnTo>
                    <a:pt x="12755" y="30949"/>
                  </a:lnTo>
                  <a:cubicBezTo>
                    <a:pt x="12755" y="30933"/>
                    <a:pt x="12755" y="30918"/>
                    <a:pt x="12752" y="30902"/>
                  </a:cubicBezTo>
                  <a:lnTo>
                    <a:pt x="12752" y="30896"/>
                  </a:lnTo>
                  <a:cubicBezTo>
                    <a:pt x="12752" y="30881"/>
                    <a:pt x="12746" y="30868"/>
                    <a:pt x="12743" y="30853"/>
                  </a:cubicBezTo>
                  <a:lnTo>
                    <a:pt x="12743" y="30844"/>
                  </a:lnTo>
                  <a:cubicBezTo>
                    <a:pt x="12740" y="30828"/>
                    <a:pt x="12737" y="30819"/>
                    <a:pt x="12730" y="30804"/>
                  </a:cubicBezTo>
                  <a:lnTo>
                    <a:pt x="12730" y="30801"/>
                  </a:lnTo>
                  <a:cubicBezTo>
                    <a:pt x="12727" y="30788"/>
                    <a:pt x="12721" y="30773"/>
                    <a:pt x="12715" y="30760"/>
                  </a:cubicBezTo>
                  <a:cubicBezTo>
                    <a:pt x="12715" y="30757"/>
                    <a:pt x="12715" y="30757"/>
                    <a:pt x="12712" y="30754"/>
                  </a:cubicBezTo>
                  <a:cubicBezTo>
                    <a:pt x="12706" y="30742"/>
                    <a:pt x="12700" y="30726"/>
                    <a:pt x="12693" y="30714"/>
                  </a:cubicBezTo>
                  <a:cubicBezTo>
                    <a:pt x="12693" y="30711"/>
                    <a:pt x="12690" y="30711"/>
                    <a:pt x="12690" y="30708"/>
                  </a:cubicBezTo>
                  <a:cubicBezTo>
                    <a:pt x="12681" y="30696"/>
                    <a:pt x="12675" y="30680"/>
                    <a:pt x="12666" y="30668"/>
                  </a:cubicBezTo>
                  <a:lnTo>
                    <a:pt x="12662" y="30665"/>
                  </a:lnTo>
                  <a:cubicBezTo>
                    <a:pt x="12653" y="30652"/>
                    <a:pt x="12644" y="30640"/>
                    <a:pt x="12635" y="30631"/>
                  </a:cubicBezTo>
                  <a:lnTo>
                    <a:pt x="12632" y="30625"/>
                  </a:lnTo>
                  <a:cubicBezTo>
                    <a:pt x="12619" y="30615"/>
                    <a:pt x="12607" y="30603"/>
                    <a:pt x="12601" y="30591"/>
                  </a:cubicBezTo>
                  <a:lnTo>
                    <a:pt x="12591" y="30584"/>
                  </a:lnTo>
                  <a:lnTo>
                    <a:pt x="12557" y="30547"/>
                  </a:lnTo>
                  <a:lnTo>
                    <a:pt x="12554" y="30544"/>
                  </a:lnTo>
                  <a:cubicBezTo>
                    <a:pt x="12542" y="30532"/>
                    <a:pt x="12527" y="30523"/>
                    <a:pt x="12511" y="30510"/>
                  </a:cubicBezTo>
                  <a:lnTo>
                    <a:pt x="12465" y="30476"/>
                  </a:lnTo>
                  <a:cubicBezTo>
                    <a:pt x="12462" y="30476"/>
                    <a:pt x="12462" y="30470"/>
                    <a:pt x="12459" y="30470"/>
                  </a:cubicBezTo>
                  <a:cubicBezTo>
                    <a:pt x="12443" y="30461"/>
                    <a:pt x="12428" y="30449"/>
                    <a:pt x="12412" y="30439"/>
                  </a:cubicBezTo>
                  <a:cubicBezTo>
                    <a:pt x="12406" y="30439"/>
                    <a:pt x="12406" y="30436"/>
                    <a:pt x="12403" y="30436"/>
                  </a:cubicBezTo>
                  <a:cubicBezTo>
                    <a:pt x="12369" y="30415"/>
                    <a:pt x="12335" y="30393"/>
                    <a:pt x="12295" y="30374"/>
                  </a:cubicBezTo>
                  <a:cubicBezTo>
                    <a:pt x="12292" y="30374"/>
                    <a:pt x="12292" y="30371"/>
                    <a:pt x="12289" y="30371"/>
                  </a:cubicBezTo>
                  <a:cubicBezTo>
                    <a:pt x="12267" y="30359"/>
                    <a:pt x="12249" y="30353"/>
                    <a:pt x="12230" y="30344"/>
                  </a:cubicBezTo>
                  <a:cubicBezTo>
                    <a:pt x="12227" y="30344"/>
                    <a:pt x="12227" y="30341"/>
                    <a:pt x="12221" y="30341"/>
                  </a:cubicBezTo>
                  <a:cubicBezTo>
                    <a:pt x="12202" y="30331"/>
                    <a:pt x="12181" y="30322"/>
                    <a:pt x="12159" y="30313"/>
                  </a:cubicBezTo>
                  <a:cubicBezTo>
                    <a:pt x="12138" y="30307"/>
                    <a:pt x="12113" y="30294"/>
                    <a:pt x="12091" y="30285"/>
                  </a:cubicBezTo>
                  <a:lnTo>
                    <a:pt x="12088" y="30285"/>
                  </a:lnTo>
                  <a:cubicBezTo>
                    <a:pt x="12063" y="30279"/>
                    <a:pt x="12042" y="30270"/>
                    <a:pt x="12017" y="30260"/>
                  </a:cubicBezTo>
                  <a:cubicBezTo>
                    <a:pt x="12014" y="30260"/>
                    <a:pt x="12014" y="30260"/>
                    <a:pt x="12011" y="30254"/>
                  </a:cubicBezTo>
                  <a:cubicBezTo>
                    <a:pt x="11986" y="30248"/>
                    <a:pt x="11965" y="30239"/>
                    <a:pt x="11937" y="30232"/>
                  </a:cubicBezTo>
                  <a:cubicBezTo>
                    <a:pt x="11888" y="30217"/>
                    <a:pt x="11832" y="30202"/>
                    <a:pt x="11779" y="30186"/>
                  </a:cubicBezTo>
                  <a:lnTo>
                    <a:pt x="11773" y="30186"/>
                  </a:lnTo>
                  <a:lnTo>
                    <a:pt x="11693" y="30161"/>
                  </a:lnTo>
                  <a:cubicBezTo>
                    <a:pt x="11634" y="30146"/>
                    <a:pt x="11579" y="30137"/>
                    <a:pt x="11520" y="30124"/>
                  </a:cubicBezTo>
                  <a:cubicBezTo>
                    <a:pt x="11356" y="30090"/>
                    <a:pt x="11187" y="30063"/>
                    <a:pt x="11008" y="30044"/>
                  </a:cubicBezTo>
                  <a:lnTo>
                    <a:pt x="11008" y="29667"/>
                  </a:lnTo>
                  <a:cubicBezTo>
                    <a:pt x="11008" y="29646"/>
                    <a:pt x="10986" y="29627"/>
                    <a:pt x="10964" y="29627"/>
                  </a:cubicBezTo>
                  <a:lnTo>
                    <a:pt x="10467" y="29627"/>
                  </a:lnTo>
                  <a:cubicBezTo>
                    <a:pt x="10461" y="29615"/>
                    <a:pt x="10458" y="29600"/>
                    <a:pt x="10455" y="29587"/>
                  </a:cubicBezTo>
                  <a:cubicBezTo>
                    <a:pt x="10452" y="29575"/>
                    <a:pt x="10446" y="29569"/>
                    <a:pt x="10446" y="29559"/>
                  </a:cubicBezTo>
                  <a:cubicBezTo>
                    <a:pt x="10443" y="29544"/>
                    <a:pt x="10440" y="29529"/>
                    <a:pt x="10430" y="29513"/>
                  </a:cubicBezTo>
                  <a:cubicBezTo>
                    <a:pt x="10427" y="29510"/>
                    <a:pt x="10427" y="29504"/>
                    <a:pt x="10424" y="29498"/>
                  </a:cubicBezTo>
                  <a:cubicBezTo>
                    <a:pt x="10208" y="28880"/>
                    <a:pt x="9665" y="28442"/>
                    <a:pt x="9032" y="28442"/>
                  </a:cubicBezTo>
                  <a:lnTo>
                    <a:pt x="5274" y="28442"/>
                  </a:lnTo>
                  <a:cubicBezTo>
                    <a:pt x="4595" y="28442"/>
                    <a:pt x="4024" y="28942"/>
                    <a:pt x="3839" y="29630"/>
                  </a:cubicBezTo>
                  <a:lnTo>
                    <a:pt x="3323" y="29630"/>
                  </a:lnTo>
                  <a:cubicBezTo>
                    <a:pt x="3298" y="29630"/>
                    <a:pt x="3280" y="29649"/>
                    <a:pt x="3280" y="29674"/>
                  </a:cubicBezTo>
                  <a:lnTo>
                    <a:pt x="3280" y="30047"/>
                  </a:lnTo>
                  <a:cubicBezTo>
                    <a:pt x="2656" y="30121"/>
                    <a:pt x="2107" y="30270"/>
                    <a:pt x="1798" y="30507"/>
                  </a:cubicBezTo>
                  <a:lnTo>
                    <a:pt x="1795" y="30507"/>
                  </a:lnTo>
                  <a:cubicBezTo>
                    <a:pt x="1767" y="30526"/>
                    <a:pt x="1745" y="30544"/>
                    <a:pt x="1724" y="30563"/>
                  </a:cubicBezTo>
                  <a:cubicBezTo>
                    <a:pt x="1714" y="30572"/>
                    <a:pt x="1705" y="30584"/>
                    <a:pt x="1693" y="30591"/>
                  </a:cubicBezTo>
                  <a:lnTo>
                    <a:pt x="1690" y="30594"/>
                  </a:lnTo>
                  <a:cubicBezTo>
                    <a:pt x="1684" y="30606"/>
                    <a:pt x="1671" y="30615"/>
                    <a:pt x="1662" y="30625"/>
                  </a:cubicBezTo>
                  <a:cubicBezTo>
                    <a:pt x="1656" y="30637"/>
                    <a:pt x="1647" y="30646"/>
                    <a:pt x="1637" y="30655"/>
                  </a:cubicBezTo>
                  <a:lnTo>
                    <a:pt x="1631" y="30662"/>
                  </a:lnTo>
                  <a:cubicBezTo>
                    <a:pt x="1625" y="30668"/>
                    <a:pt x="1622" y="30680"/>
                    <a:pt x="1613" y="30686"/>
                  </a:cubicBezTo>
                  <a:cubicBezTo>
                    <a:pt x="1613" y="30692"/>
                    <a:pt x="1609" y="30692"/>
                    <a:pt x="1609" y="30696"/>
                  </a:cubicBezTo>
                  <a:cubicBezTo>
                    <a:pt x="1600" y="30708"/>
                    <a:pt x="1597" y="30714"/>
                    <a:pt x="1591" y="30726"/>
                  </a:cubicBezTo>
                  <a:lnTo>
                    <a:pt x="1591" y="30730"/>
                  </a:lnTo>
                  <a:cubicBezTo>
                    <a:pt x="1582" y="30742"/>
                    <a:pt x="1579" y="30754"/>
                    <a:pt x="1576" y="30763"/>
                  </a:cubicBezTo>
                  <a:cubicBezTo>
                    <a:pt x="1576" y="30770"/>
                    <a:pt x="1569" y="30770"/>
                    <a:pt x="1569" y="30773"/>
                  </a:cubicBezTo>
                  <a:cubicBezTo>
                    <a:pt x="1566" y="30779"/>
                    <a:pt x="1563" y="30788"/>
                    <a:pt x="1560" y="30801"/>
                  </a:cubicBezTo>
                  <a:cubicBezTo>
                    <a:pt x="1560" y="30804"/>
                    <a:pt x="1554" y="30807"/>
                    <a:pt x="1554" y="30807"/>
                  </a:cubicBezTo>
                  <a:cubicBezTo>
                    <a:pt x="1551" y="30819"/>
                    <a:pt x="1548" y="30825"/>
                    <a:pt x="1545" y="30838"/>
                  </a:cubicBezTo>
                  <a:lnTo>
                    <a:pt x="1545" y="30841"/>
                  </a:lnTo>
                  <a:cubicBezTo>
                    <a:pt x="1538" y="30853"/>
                    <a:pt x="1538" y="30865"/>
                    <a:pt x="1535" y="30878"/>
                  </a:cubicBezTo>
                  <a:lnTo>
                    <a:pt x="1535" y="30887"/>
                  </a:lnTo>
                  <a:cubicBezTo>
                    <a:pt x="1535" y="30896"/>
                    <a:pt x="1532" y="30909"/>
                    <a:pt x="1532" y="30915"/>
                  </a:cubicBezTo>
                  <a:lnTo>
                    <a:pt x="1532" y="30927"/>
                  </a:lnTo>
                  <a:lnTo>
                    <a:pt x="1532" y="30961"/>
                  </a:lnTo>
                  <a:lnTo>
                    <a:pt x="1532" y="38479"/>
                  </a:lnTo>
                  <a:cubicBezTo>
                    <a:pt x="1532" y="38652"/>
                    <a:pt x="1659" y="38803"/>
                    <a:pt x="1872" y="38924"/>
                  </a:cubicBezTo>
                  <a:lnTo>
                    <a:pt x="1872" y="39834"/>
                  </a:lnTo>
                  <a:lnTo>
                    <a:pt x="1" y="39834"/>
                  </a:lnTo>
                  <a:lnTo>
                    <a:pt x="1" y="41344"/>
                  </a:lnTo>
                  <a:lnTo>
                    <a:pt x="50527" y="41344"/>
                  </a:lnTo>
                  <a:lnTo>
                    <a:pt x="50527" y="41289"/>
                  </a:lnTo>
                  <a:lnTo>
                    <a:pt x="89280" y="41289"/>
                  </a:lnTo>
                  <a:lnTo>
                    <a:pt x="89280" y="40162"/>
                  </a:lnTo>
                  <a:lnTo>
                    <a:pt x="85251" y="40162"/>
                  </a:lnTo>
                  <a:lnTo>
                    <a:pt x="85251" y="40149"/>
                  </a:lnTo>
                  <a:lnTo>
                    <a:pt x="85251" y="26268"/>
                  </a:lnTo>
                  <a:lnTo>
                    <a:pt x="83158" y="26268"/>
                  </a:lnTo>
                  <a:lnTo>
                    <a:pt x="83158" y="25453"/>
                  </a:lnTo>
                  <a:lnTo>
                    <a:pt x="80150" y="25453"/>
                  </a:lnTo>
                  <a:lnTo>
                    <a:pt x="80150" y="18028"/>
                  </a:lnTo>
                  <a:lnTo>
                    <a:pt x="80150" y="16500"/>
                  </a:lnTo>
                  <a:lnTo>
                    <a:pt x="80150" y="15802"/>
                  </a:lnTo>
                  <a:lnTo>
                    <a:pt x="80150" y="14274"/>
                  </a:lnTo>
                  <a:lnTo>
                    <a:pt x="80150" y="13397"/>
                  </a:lnTo>
                  <a:lnTo>
                    <a:pt x="76899" y="13397"/>
                  </a:lnTo>
                  <a:lnTo>
                    <a:pt x="76899" y="14274"/>
                  </a:lnTo>
                  <a:lnTo>
                    <a:pt x="76899" y="15802"/>
                  </a:lnTo>
                  <a:lnTo>
                    <a:pt x="76899" y="16506"/>
                  </a:lnTo>
                  <a:lnTo>
                    <a:pt x="76899" y="16833"/>
                  </a:lnTo>
                  <a:lnTo>
                    <a:pt x="76899" y="25459"/>
                  </a:lnTo>
                  <a:lnTo>
                    <a:pt x="75309" y="25459"/>
                  </a:lnTo>
                  <a:lnTo>
                    <a:pt x="75309" y="22304"/>
                  </a:lnTo>
                  <a:lnTo>
                    <a:pt x="75309" y="21316"/>
                  </a:lnTo>
                  <a:lnTo>
                    <a:pt x="75309" y="20652"/>
                  </a:lnTo>
                  <a:lnTo>
                    <a:pt x="75309" y="20066"/>
                  </a:lnTo>
                  <a:lnTo>
                    <a:pt x="75309" y="19596"/>
                  </a:lnTo>
                  <a:lnTo>
                    <a:pt x="72972" y="19596"/>
                  </a:lnTo>
                  <a:lnTo>
                    <a:pt x="72972" y="20066"/>
                  </a:lnTo>
                  <a:lnTo>
                    <a:pt x="72972" y="20652"/>
                  </a:lnTo>
                  <a:lnTo>
                    <a:pt x="72972" y="21316"/>
                  </a:lnTo>
                  <a:lnTo>
                    <a:pt x="72972" y="22304"/>
                  </a:lnTo>
                  <a:lnTo>
                    <a:pt x="72972" y="25459"/>
                  </a:lnTo>
                  <a:lnTo>
                    <a:pt x="71200" y="25459"/>
                  </a:lnTo>
                  <a:lnTo>
                    <a:pt x="71200" y="26271"/>
                  </a:lnTo>
                  <a:lnTo>
                    <a:pt x="70360" y="26271"/>
                  </a:lnTo>
                  <a:lnTo>
                    <a:pt x="70360" y="25459"/>
                  </a:lnTo>
                  <a:lnTo>
                    <a:pt x="67399" y="25459"/>
                  </a:lnTo>
                  <a:lnTo>
                    <a:pt x="67399" y="26271"/>
                  </a:lnTo>
                  <a:lnTo>
                    <a:pt x="64960" y="26271"/>
                  </a:lnTo>
                  <a:lnTo>
                    <a:pt x="64960" y="36667"/>
                  </a:lnTo>
                  <a:lnTo>
                    <a:pt x="64960" y="36923"/>
                  </a:lnTo>
                  <a:lnTo>
                    <a:pt x="63802" y="36923"/>
                  </a:lnTo>
                  <a:lnTo>
                    <a:pt x="60823" y="22529"/>
                  </a:lnTo>
                  <a:lnTo>
                    <a:pt x="51388" y="22529"/>
                  </a:lnTo>
                  <a:lnTo>
                    <a:pt x="48690" y="35561"/>
                  </a:lnTo>
                  <a:lnTo>
                    <a:pt x="45611" y="33465"/>
                  </a:lnTo>
                  <a:lnTo>
                    <a:pt x="45611" y="33468"/>
                  </a:lnTo>
                  <a:lnTo>
                    <a:pt x="44342" y="33468"/>
                  </a:lnTo>
                  <a:lnTo>
                    <a:pt x="44342" y="29809"/>
                  </a:lnTo>
                  <a:lnTo>
                    <a:pt x="44342" y="29621"/>
                  </a:lnTo>
                  <a:lnTo>
                    <a:pt x="44423" y="29621"/>
                  </a:lnTo>
                  <a:lnTo>
                    <a:pt x="44423" y="29291"/>
                  </a:lnTo>
                  <a:lnTo>
                    <a:pt x="41388" y="29291"/>
                  </a:lnTo>
                  <a:lnTo>
                    <a:pt x="41388" y="28822"/>
                  </a:lnTo>
                  <a:lnTo>
                    <a:pt x="41388" y="26738"/>
                  </a:lnTo>
                  <a:lnTo>
                    <a:pt x="41057" y="26738"/>
                  </a:lnTo>
                  <a:lnTo>
                    <a:pt x="41057" y="26157"/>
                  </a:lnTo>
                  <a:lnTo>
                    <a:pt x="41057" y="24524"/>
                  </a:lnTo>
                  <a:lnTo>
                    <a:pt x="40712" y="24524"/>
                  </a:lnTo>
                  <a:lnTo>
                    <a:pt x="40678" y="12643"/>
                  </a:lnTo>
                  <a:lnTo>
                    <a:pt x="40678" y="12316"/>
                  </a:lnTo>
                  <a:lnTo>
                    <a:pt x="40653" y="3838"/>
                  </a:lnTo>
                  <a:lnTo>
                    <a:pt x="41051" y="3838"/>
                  </a:lnTo>
                  <a:cubicBezTo>
                    <a:pt x="41073" y="3838"/>
                    <a:pt x="41095" y="3820"/>
                    <a:pt x="41095" y="3795"/>
                  </a:cubicBezTo>
                  <a:lnTo>
                    <a:pt x="41095" y="2909"/>
                  </a:lnTo>
                  <a:cubicBezTo>
                    <a:pt x="41095" y="2884"/>
                    <a:pt x="41073" y="2866"/>
                    <a:pt x="41051" y="2866"/>
                  </a:cubicBezTo>
                  <a:lnTo>
                    <a:pt x="38208" y="2866"/>
                  </a:lnTo>
                  <a:cubicBezTo>
                    <a:pt x="38183" y="2866"/>
                    <a:pt x="38165" y="2884"/>
                    <a:pt x="38165" y="2909"/>
                  </a:cubicBezTo>
                  <a:lnTo>
                    <a:pt x="38165" y="3248"/>
                  </a:lnTo>
                  <a:lnTo>
                    <a:pt x="38165" y="3455"/>
                  </a:lnTo>
                  <a:lnTo>
                    <a:pt x="38165" y="3795"/>
                  </a:lnTo>
                  <a:cubicBezTo>
                    <a:pt x="38165" y="3820"/>
                    <a:pt x="38183" y="3838"/>
                    <a:pt x="38208" y="3838"/>
                  </a:cubicBezTo>
                  <a:lnTo>
                    <a:pt x="38606" y="3838"/>
                  </a:lnTo>
                  <a:lnTo>
                    <a:pt x="38581" y="12316"/>
                  </a:lnTo>
                  <a:lnTo>
                    <a:pt x="38581" y="12643"/>
                  </a:lnTo>
                  <a:lnTo>
                    <a:pt x="38547" y="24524"/>
                  </a:lnTo>
                  <a:lnTo>
                    <a:pt x="38199" y="24524"/>
                  </a:lnTo>
                  <a:lnTo>
                    <a:pt x="38199" y="26738"/>
                  </a:lnTo>
                  <a:lnTo>
                    <a:pt x="37871" y="26738"/>
                  </a:lnTo>
                  <a:lnTo>
                    <a:pt x="37871" y="28822"/>
                  </a:lnTo>
                  <a:lnTo>
                    <a:pt x="37871" y="29291"/>
                  </a:lnTo>
                  <a:lnTo>
                    <a:pt x="36337" y="29291"/>
                  </a:lnTo>
                  <a:lnTo>
                    <a:pt x="36337" y="21980"/>
                  </a:lnTo>
                  <a:lnTo>
                    <a:pt x="35627" y="21980"/>
                  </a:lnTo>
                  <a:lnTo>
                    <a:pt x="35627" y="21421"/>
                  </a:lnTo>
                  <a:lnTo>
                    <a:pt x="34926" y="21421"/>
                  </a:lnTo>
                  <a:lnTo>
                    <a:pt x="34926" y="20343"/>
                  </a:lnTo>
                  <a:lnTo>
                    <a:pt x="33521" y="20343"/>
                  </a:lnTo>
                  <a:lnTo>
                    <a:pt x="33422" y="10164"/>
                  </a:lnTo>
                  <a:lnTo>
                    <a:pt x="33904" y="10164"/>
                  </a:lnTo>
                  <a:cubicBezTo>
                    <a:pt x="33929" y="10164"/>
                    <a:pt x="33947" y="10143"/>
                    <a:pt x="33947" y="10121"/>
                  </a:cubicBezTo>
                  <a:lnTo>
                    <a:pt x="33947" y="9232"/>
                  </a:lnTo>
                  <a:cubicBezTo>
                    <a:pt x="33947" y="9210"/>
                    <a:pt x="33929" y="9192"/>
                    <a:pt x="33904" y="9192"/>
                  </a:cubicBezTo>
                  <a:lnTo>
                    <a:pt x="28238" y="9192"/>
                  </a:lnTo>
                  <a:cubicBezTo>
                    <a:pt x="28217" y="9192"/>
                    <a:pt x="28195" y="9210"/>
                    <a:pt x="28195" y="9232"/>
                  </a:cubicBezTo>
                  <a:lnTo>
                    <a:pt x="28195" y="9571"/>
                  </a:lnTo>
                  <a:lnTo>
                    <a:pt x="28195" y="9781"/>
                  </a:lnTo>
                  <a:lnTo>
                    <a:pt x="28195" y="10121"/>
                  </a:lnTo>
                  <a:cubicBezTo>
                    <a:pt x="28195" y="10143"/>
                    <a:pt x="28217" y="10164"/>
                    <a:pt x="28238" y="10164"/>
                  </a:cubicBezTo>
                  <a:lnTo>
                    <a:pt x="28720" y="10164"/>
                  </a:lnTo>
                  <a:lnTo>
                    <a:pt x="28705" y="11847"/>
                  </a:lnTo>
                  <a:lnTo>
                    <a:pt x="28695" y="12900"/>
                  </a:lnTo>
                  <a:lnTo>
                    <a:pt x="28621" y="20343"/>
                  </a:lnTo>
                  <a:lnTo>
                    <a:pt x="27053" y="20343"/>
                  </a:lnTo>
                  <a:lnTo>
                    <a:pt x="27053" y="21421"/>
                  </a:lnTo>
                  <a:lnTo>
                    <a:pt x="16448" y="21421"/>
                  </a:lnTo>
                  <a:lnTo>
                    <a:pt x="16392" y="6243"/>
                  </a:lnTo>
                  <a:lnTo>
                    <a:pt x="16386" y="5311"/>
                  </a:lnTo>
                  <a:lnTo>
                    <a:pt x="16367" y="686"/>
                  </a:lnTo>
                  <a:lnTo>
                    <a:pt x="16908" y="686"/>
                  </a:lnTo>
                  <a:cubicBezTo>
                    <a:pt x="16923" y="686"/>
                    <a:pt x="16939" y="670"/>
                    <a:pt x="16939" y="655"/>
                  </a:cubicBezTo>
                  <a:lnTo>
                    <a:pt x="16939" y="31"/>
                  </a:lnTo>
                  <a:cubicBezTo>
                    <a:pt x="16939" y="16"/>
                    <a:pt x="16923" y="0"/>
                    <a:pt x="16908" y="0"/>
                  </a:cubicBezTo>
                  <a:close/>
                </a:path>
              </a:pathLst>
            </a:cu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366930" flipH="1">
              <a:off x="4227741" y="3858555"/>
              <a:ext cx="8448" cy="864260"/>
            </a:xfrm>
            <a:prstGeom prst="rect">
              <a:avLst/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366930">
              <a:off x="4409126" y="3858520"/>
              <a:ext cx="8448" cy="878710"/>
            </a:xfrm>
            <a:prstGeom prst="rect">
              <a:avLst/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4259175" y="3916800"/>
              <a:ext cx="126000" cy="411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4259175" y="3976675"/>
              <a:ext cx="126000" cy="411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4249725" y="4038175"/>
              <a:ext cx="144900" cy="37800"/>
            </a:xfrm>
            <a:prstGeom prst="blockArc">
              <a:avLst>
                <a:gd name="adj1" fmla="val 10866964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248000" y="4096625"/>
              <a:ext cx="148200" cy="408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4240275" y="4157925"/>
              <a:ext cx="163800" cy="378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237150" y="4214650"/>
              <a:ext cx="170100" cy="441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4230850" y="4272825"/>
              <a:ext cx="182700" cy="474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4224550" y="4332700"/>
              <a:ext cx="195300" cy="474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4219675" y="4394300"/>
              <a:ext cx="204900" cy="441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4218250" y="4451050"/>
              <a:ext cx="207900" cy="504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207075" y="4509200"/>
              <a:ext cx="230100" cy="537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4198825" y="4568675"/>
              <a:ext cx="246600" cy="576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4198800" y="4630125"/>
              <a:ext cx="246600" cy="576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35000" y="1130725"/>
            <a:ext cx="7674000" cy="17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 b="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941750" y="2913925"/>
            <a:ext cx="5260500" cy="4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13500032" scaled="0"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4"/>
          <p:cNvPicPr preferRelativeResize="0"/>
          <p:nvPr/>
        </p:nvPicPr>
        <p:blipFill rotWithShape="1">
          <a:blip r:embed="rId2">
            <a:alphaModFix amt="58999"/>
          </a:blip>
          <a:srcRect t="7791" b="7791"/>
          <a:stretch/>
        </p:blipFill>
        <p:spPr>
          <a:xfrm flipH="1">
            <a:off x="-25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8099331" scaled="0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 rotWithShape="1">
          <a:blip r:embed="rId2">
            <a:alphaModFix amt="49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 rotWithShape="1">
          <a:blip r:embed="rId2">
            <a:alphaModFix amt="50000"/>
          </a:blip>
          <a:srcRect t="7791" b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/>
          <p:nvPr/>
        </p:nvSpPr>
        <p:spPr>
          <a:xfrm>
            <a:off x="5668000" y="2308200"/>
            <a:ext cx="3502368" cy="2865079"/>
          </a:xfrm>
          <a:custGeom>
            <a:avLst/>
            <a:gdLst/>
            <a:ahLst/>
            <a:cxnLst/>
            <a:rect l="l" t="t" r="r" b="b"/>
            <a:pathLst>
              <a:path w="40498" h="33129" extrusionOk="0">
                <a:moveTo>
                  <a:pt x="7228" y="23332"/>
                </a:moveTo>
                <a:cubicBezTo>
                  <a:pt x="7475" y="23332"/>
                  <a:pt x="7691" y="23501"/>
                  <a:pt x="7802" y="23742"/>
                </a:cubicBezTo>
                <a:lnTo>
                  <a:pt x="7490" y="23742"/>
                </a:lnTo>
                <a:cubicBezTo>
                  <a:pt x="7472" y="23742"/>
                  <a:pt x="7456" y="23758"/>
                  <a:pt x="7456" y="23776"/>
                </a:cubicBezTo>
                <a:lnTo>
                  <a:pt x="7456" y="24076"/>
                </a:lnTo>
                <a:cubicBezTo>
                  <a:pt x="6684" y="24165"/>
                  <a:pt x="6055" y="24409"/>
                  <a:pt x="6055" y="24811"/>
                </a:cubicBezTo>
                <a:lnTo>
                  <a:pt x="6055" y="26314"/>
                </a:lnTo>
                <a:lnTo>
                  <a:pt x="6055" y="27064"/>
                </a:lnTo>
                <a:lnTo>
                  <a:pt x="6055" y="27716"/>
                </a:lnTo>
                <a:lnTo>
                  <a:pt x="6055" y="28058"/>
                </a:lnTo>
                <a:lnTo>
                  <a:pt x="6055" y="28957"/>
                </a:lnTo>
                <a:lnTo>
                  <a:pt x="6055" y="30834"/>
                </a:lnTo>
                <a:cubicBezTo>
                  <a:pt x="6055" y="30961"/>
                  <a:pt x="6135" y="31069"/>
                  <a:pt x="6274" y="31158"/>
                </a:cubicBezTo>
                <a:lnTo>
                  <a:pt x="6274" y="31918"/>
                </a:lnTo>
                <a:lnTo>
                  <a:pt x="5097" y="31918"/>
                </a:lnTo>
                <a:lnTo>
                  <a:pt x="5097" y="31189"/>
                </a:lnTo>
                <a:cubicBezTo>
                  <a:pt x="5267" y="31093"/>
                  <a:pt x="5369" y="30973"/>
                  <a:pt x="5369" y="30834"/>
                </a:cubicBezTo>
                <a:lnTo>
                  <a:pt x="5369" y="27175"/>
                </a:lnTo>
                <a:lnTo>
                  <a:pt x="5369" y="26975"/>
                </a:lnTo>
                <a:lnTo>
                  <a:pt x="5369" y="24807"/>
                </a:lnTo>
                <a:cubicBezTo>
                  <a:pt x="5369" y="24406"/>
                  <a:pt x="4736" y="24162"/>
                  <a:pt x="3967" y="24073"/>
                </a:cubicBezTo>
                <a:lnTo>
                  <a:pt x="3967" y="23773"/>
                </a:lnTo>
                <a:cubicBezTo>
                  <a:pt x="3967" y="23752"/>
                  <a:pt x="3952" y="23736"/>
                  <a:pt x="3934" y="23736"/>
                </a:cubicBezTo>
                <a:lnTo>
                  <a:pt x="3640" y="23736"/>
                </a:lnTo>
                <a:cubicBezTo>
                  <a:pt x="3662" y="23690"/>
                  <a:pt x="3690" y="23643"/>
                  <a:pt x="3720" y="23606"/>
                </a:cubicBezTo>
                <a:cubicBezTo>
                  <a:pt x="3841" y="23440"/>
                  <a:pt x="4017" y="23332"/>
                  <a:pt x="4218" y="23332"/>
                </a:cubicBezTo>
                <a:close/>
                <a:moveTo>
                  <a:pt x="4588" y="31377"/>
                </a:moveTo>
                <a:lnTo>
                  <a:pt x="4588" y="31924"/>
                </a:lnTo>
                <a:lnTo>
                  <a:pt x="1992" y="31924"/>
                </a:lnTo>
                <a:lnTo>
                  <a:pt x="1992" y="31377"/>
                </a:lnTo>
                <a:cubicBezTo>
                  <a:pt x="2364" y="31467"/>
                  <a:pt x="2827" y="31512"/>
                  <a:pt x="3291" y="31512"/>
                </a:cubicBezTo>
                <a:cubicBezTo>
                  <a:pt x="3754" y="31512"/>
                  <a:pt x="4218" y="31467"/>
                  <a:pt x="4588" y="31377"/>
                </a:cubicBezTo>
                <a:close/>
                <a:moveTo>
                  <a:pt x="6799" y="31368"/>
                </a:moveTo>
                <a:cubicBezTo>
                  <a:pt x="7178" y="31463"/>
                  <a:pt x="7660" y="31511"/>
                  <a:pt x="8141" y="31511"/>
                </a:cubicBezTo>
                <a:cubicBezTo>
                  <a:pt x="8458" y="31511"/>
                  <a:pt x="8775" y="31490"/>
                  <a:pt x="9062" y="31448"/>
                </a:cubicBezTo>
                <a:lnTo>
                  <a:pt x="9062" y="31924"/>
                </a:lnTo>
                <a:lnTo>
                  <a:pt x="6799" y="31924"/>
                </a:lnTo>
                <a:lnTo>
                  <a:pt x="6799" y="31368"/>
                </a:lnTo>
                <a:close/>
                <a:moveTo>
                  <a:pt x="10386" y="0"/>
                </a:moveTo>
                <a:cubicBezTo>
                  <a:pt x="10374" y="0"/>
                  <a:pt x="10362" y="9"/>
                  <a:pt x="10362" y="22"/>
                </a:cubicBezTo>
                <a:lnTo>
                  <a:pt x="10362" y="210"/>
                </a:lnTo>
                <a:lnTo>
                  <a:pt x="10362" y="327"/>
                </a:lnTo>
                <a:lnTo>
                  <a:pt x="10362" y="516"/>
                </a:lnTo>
                <a:cubicBezTo>
                  <a:pt x="10362" y="528"/>
                  <a:pt x="10374" y="540"/>
                  <a:pt x="10386" y="540"/>
                </a:cubicBezTo>
                <a:lnTo>
                  <a:pt x="10818" y="540"/>
                </a:lnTo>
                <a:lnTo>
                  <a:pt x="10812" y="2028"/>
                </a:lnTo>
                <a:lnTo>
                  <a:pt x="10809" y="3020"/>
                </a:lnTo>
                <a:lnTo>
                  <a:pt x="10803" y="4619"/>
                </a:lnTo>
                <a:lnTo>
                  <a:pt x="10803" y="4999"/>
                </a:lnTo>
                <a:lnTo>
                  <a:pt x="10710" y="29747"/>
                </a:lnTo>
                <a:lnTo>
                  <a:pt x="10223" y="29747"/>
                </a:lnTo>
                <a:lnTo>
                  <a:pt x="10223" y="28963"/>
                </a:lnTo>
                <a:lnTo>
                  <a:pt x="10223" y="28065"/>
                </a:lnTo>
                <a:lnTo>
                  <a:pt x="10223" y="27719"/>
                </a:lnTo>
                <a:lnTo>
                  <a:pt x="10223" y="26314"/>
                </a:lnTo>
                <a:lnTo>
                  <a:pt x="10223" y="24811"/>
                </a:lnTo>
                <a:cubicBezTo>
                  <a:pt x="10223" y="24798"/>
                  <a:pt x="10223" y="24786"/>
                  <a:pt x="10219" y="24777"/>
                </a:cubicBezTo>
                <a:lnTo>
                  <a:pt x="10219" y="24767"/>
                </a:lnTo>
                <a:cubicBezTo>
                  <a:pt x="10219" y="24755"/>
                  <a:pt x="10216" y="24746"/>
                  <a:pt x="10216" y="24733"/>
                </a:cubicBezTo>
                <a:lnTo>
                  <a:pt x="10216" y="24724"/>
                </a:lnTo>
                <a:cubicBezTo>
                  <a:pt x="10210" y="24715"/>
                  <a:pt x="10210" y="24702"/>
                  <a:pt x="10207" y="24690"/>
                </a:cubicBezTo>
                <a:lnTo>
                  <a:pt x="10207" y="24687"/>
                </a:lnTo>
                <a:cubicBezTo>
                  <a:pt x="10204" y="24675"/>
                  <a:pt x="10201" y="24662"/>
                  <a:pt x="10195" y="24656"/>
                </a:cubicBezTo>
                <a:cubicBezTo>
                  <a:pt x="10195" y="24656"/>
                  <a:pt x="10195" y="24653"/>
                  <a:pt x="10192" y="24653"/>
                </a:cubicBezTo>
                <a:cubicBezTo>
                  <a:pt x="10189" y="24641"/>
                  <a:pt x="10179" y="24631"/>
                  <a:pt x="10176" y="24622"/>
                </a:cubicBezTo>
                <a:cubicBezTo>
                  <a:pt x="10176" y="24616"/>
                  <a:pt x="10173" y="24616"/>
                  <a:pt x="10173" y="24613"/>
                </a:cubicBezTo>
                <a:cubicBezTo>
                  <a:pt x="10164" y="24601"/>
                  <a:pt x="10161" y="24594"/>
                  <a:pt x="10155" y="24582"/>
                </a:cubicBezTo>
                <a:cubicBezTo>
                  <a:pt x="10155" y="24582"/>
                  <a:pt x="10155" y="24579"/>
                  <a:pt x="10148" y="24579"/>
                </a:cubicBezTo>
                <a:cubicBezTo>
                  <a:pt x="10142" y="24567"/>
                  <a:pt x="10133" y="24560"/>
                  <a:pt x="10127" y="24548"/>
                </a:cubicBezTo>
                <a:cubicBezTo>
                  <a:pt x="10127" y="24548"/>
                  <a:pt x="10127" y="24545"/>
                  <a:pt x="10121" y="24545"/>
                </a:cubicBezTo>
                <a:cubicBezTo>
                  <a:pt x="10115" y="24533"/>
                  <a:pt x="10105" y="24523"/>
                  <a:pt x="10096" y="24514"/>
                </a:cubicBezTo>
                <a:lnTo>
                  <a:pt x="10090" y="24508"/>
                </a:lnTo>
                <a:cubicBezTo>
                  <a:pt x="10084" y="24502"/>
                  <a:pt x="10071" y="24489"/>
                  <a:pt x="10059" y="24483"/>
                </a:cubicBezTo>
                <a:lnTo>
                  <a:pt x="10056" y="24477"/>
                </a:lnTo>
                <a:cubicBezTo>
                  <a:pt x="10044" y="24471"/>
                  <a:pt x="10034" y="24459"/>
                  <a:pt x="10022" y="24452"/>
                </a:cubicBezTo>
                <a:cubicBezTo>
                  <a:pt x="10010" y="24443"/>
                  <a:pt x="9997" y="24431"/>
                  <a:pt x="9988" y="24425"/>
                </a:cubicBezTo>
                <a:lnTo>
                  <a:pt x="9982" y="24422"/>
                </a:lnTo>
                <a:cubicBezTo>
                  <a:pt x="9972" y="24412"/>
                  <a:pt x="9960" y="24406"/>
                  <a:pt x="9945" y="24394"/>
                </a:cubicBezTo>
                <a:lnTo>
                  <a:pt x="9942" y="24391"/>
                </a:lnTo>
                <a:cubicBezTo>
                  <a:pt x="9914" y="24375"/>
                  <a:pt x="9883" y="24354"/>
                  <a:pt x="9852" y="24338"/>
                </a:cubicBezTo>
                <a:cubicBezTo>
                  <a:pt x="9852" y="24338"/>
                  <a:pt x="9849" y="24338"/>
                  <a:pt x="9849" y="24335"/>
                </a:cubicBezTo>
                <a:lnTo>
                  <a:pt x="9803" y="24313"/>
                </a:lnTo>
                <a:cubicBezTo>
                  <a:pt x="9797" y="24313"/>
                  <a:pt x="9797" y="24313"/>
                  <a:pt x="9793" y="24307"/>
                </a:cubicBezTo>
                <a:cubicBezTo>
                  <a:pt x="9778" y="24301"/>
                  <a:pt x="9759" y="24292"/>
                  <a:pt x="9744" y="24286"/>
                </a:cubicBezTo>
                <a:cubicBezTo>
                  <a:pt x="9726" y="24276"/>
                  <a:pt x="9710" y="24270"/>
                  <a:pt x="9688" y="24261"/>
                </a:cubicBezTo>
                <a:lnTo>
                  <a:pt x="9685" y="24261"/>
                </a:lnTo>
                <a:cubicBezTo>
                  <a:pt x="9667" y="24255"/>
                  <a:pt x="9651" y="24246"/>
                  <a:pt x="9633" y="24242"/>
                </a:cubicBezTo>
                <a:cubicBezTo>
                  <a:pt x="9633" y="24242"/>
                  <a:pt x="9627" y="24242"/>
                  <a:pt x="9627" y="24239"/>
                </a:cubicBezTo>
                <a:cubicBezTo>
                  <a:pt x="9608" y="24230"/>
                  <a:pt x="9590" y="24227"/>
                  <a:pt x="9571" y="24218"/>
                </a:cubicBezTo>
                <a:cubicBezTo>
                  <a:pt x="9528" y="24208"/>
                  <a:pt x="9488" y="24193"/>
                  <a:pt x="9441" y="24181"/>
                </a:cubicBezTo>
                <a:lnTo>
                  <a:pt x="9438" y="24181"/>
                </a:lnTo>
                <a:cubicBezTo>
                  <a:pt x="9417" y="24171"/>
                  <a:pt x="9395" y="24168"/>
                  <a:pt x="9374" y="24165"/>
                </a:cubicBezTo>
                <a:cubicBezTo>
                  <a:pt x="9327" y="24153"/>
                  <a:pt x="9281" y="24141"/>
                  <a:pt x="9235" y="24134"/>
                </a:cubicBezTo>
                <a:cubicBezTo>
                  <a:pt x="9102" y="24107"/>
                  <a:pt x="8969" y="24085"/>
                  <a:pt x="8824" y="24070"/>
                </a:cubicBezTo>
                <a:lnTo>
                  <a:pt x="8824" y="23767"/>
                </a:lnTo>
                <a:cubicBezTo>
                  <a:pt x="8824" y="23748"/>
                  <a:pt x="8809" y="23733"/>
                  <a:pt x="8790" y="23733"/>
                </a:cubicBezTo>
                <a:lnTo>
                  <a:pt x="8392" y="23733"/>
                </a:lnTo>
                <a:cubicBezTo>
                  <a:pt x="8389" y="23721"/>
                  <a:pt x="8389" y="23715"/>
                  <a:pt x="8386" y="23702"/>
                </a:cubicBezTo>
                <a:cubicBezTo>
                  <a:pt x="8382" y="23696"/>
                  <a:pt x="8382" y="23687"/>
                  <a:pt x="8376" y="23681"/>
                </a:cubicBezTo>
                <a:lnTo>
                  <a:pt x="8367" y="23643"/>
                </a:lnTo>
                <a:cubicBezTo>
                  <a:pt x="8367" y="23640"/>
                  <a:pt x="8361" y="23637"/>
                  <a:pt x="8361" y="23628"/>
                </a:cubicBezTo>
                <a:cubicBezTo>
                  <a:pt x="8188" y="23134"/>
                  <a:pt x="7753" y="22779"/>
                  <a:pt x="7243" y="22779"/>
                </a:cubicBezTo>
                <a:lnTo>
                  <a:pt x="4233" y="22779"/>
                </a:lnTo>
                <a:cubicBezTo>
                  <a:pt x="3690" y="22779"/>
                  <a:pt x="3230" y="23180"/>
                  <a:pt x="3081" y="23733"/>
                </a:cubicBezTo>
                <a:lnTo>
                  <a:pt x="2665" y="23733"/>
                </a:lnTo>
                <a:cubicBezTo>
                  <a:pt x="2646" y="23733"/>
                  <a:pt x="2631" y="23748"/>
                  <a:pt x="2631" y="23767"/>
                </a:cubicBezTo>
                <a:lnTo>
                  <a:pt x="2631" y="24070"/>
                </a:lnTo>
                <a:cubicBezTo>
                  <a:pt x="2130" y="24128"/>
                  <a:pt x="1689" y="24252"/>
                  <a:pt x="1442" y="24440"/>
                </a:cubicBezTo>
                <a:lnTo>
                  <a:pt x="1383" y="24486"/>
                </a:lnTo>
                <a:lnTo>
                  <a:pt x="1362" y="24508"/>
                </a:lnTo>
                <a:lnTo>
                  <a:pt x="1359" y="24514"/>
                </a:lnTo>
                <a:lnTo>
                  <a:pt x="1334" y="24536"/>
                </a:lnTo>
                <a:cubicBezTo>
                  <a:pt x="1328" y="24545"/>
                  <a:pt x="1318" y="24551"/>
                  <a:pt x="1315" y="24564"/>
                </a:cubicBezTo>
                <a:lnTo>
                  <a:pt x="1312" y="24567"/>
                </a:lnTo>
                <a:cubicBezTo>
                  <a:pt x="1306" y="24576"/>
                  <a:pt x="1300" y="24582"/>
                  <a:pt x="1297" y="24585"/>
                </a:cubicBezTo>
                <a:cubicBezTo>
                  <a:pt x="1297" y="24591"/>
                  <a:pt x="1291" y="24591"/>
                  <a:pt x="1291" y="24594"/>
                </a:cubicBezTo>
                <a:cubicBezTo>
                  <a:pt x="1288" y="24601"/>
                  <a:pt x="1281" y="24610"/>
                  <a:pt x="1275" y="24616"/>
                </a:cubicBezTo>
                <a:cubicBezTo>
                  <a:pt x="1272" y="24625"/>
                  <a:pt x="1269" y="24638"/>
                  <a:pt x="1266" y="24644"/>
                </a:cubicBezTo>
                <a:cubicBezTo>
                  <a:pt x="1266" y="24647"/>
                  <a:pt x="1266" y="24647"/>
                  <a:pt x="1260" y="24653"/>
                </a:cubicBezTo>
                <a:cubicBezTo>
                  <a:pt x="1257" y="24659"/>
                  <a:pt x="1257" y="24669"/>
                  <a:pt x="1254" y="24672"/>
                </a:cubicBezTo>
                <a:cubicBezTo>
                  <a:pt x="1254" y="24675"/>
                  <a:pt x="1254" y="24675"/>
                  <a:pt x="1251" y="24678"/>
                </a:cubicBezTo>
                <a:cubicBezTo>
                  <a:pt x="1244" y="24687"/>
                  <a:pt x="1244" y="24693"/>
                  <a:pt x="1241" y="24706"/>
                </a:cubicBezTo>
                <a:cubicBezTo>
                  <a:pt x="1238" y="24715"/>
                  <a:pt x="1238" y="24724"/>
                  <a:pt x="1235" y="24733"/>
                </a:cubicBezTo>
                <a:lnTo>
                  <a:pt x="1235" y="24740"/>
                </a:lnTo>
                <a:cubicBezTo>
                  <a:pt x="1235" y="24749"/>
                  <a:pt x="1229" y="24755"/>
                  <a:pt x="1229" y="24764"/>
                </a:cubicBezTo>
                <a:lnTo>
                  <a:pt x="1229" y="24770"/>
                </a:lnTo>
                <a:lnTo>
                  <a:pt x="1229" y="24798"/>
                </a:lnTo>
                <a:lnTo>
                  <a:pt x="1229" y="30828"/>
                </a:lnTo>
                <a:cubicBezTo>
                  <a:pt x="1229" y="30967"/>
                  <a:pt x="1331" y="31084"/>
                  <a:pt x="1501" y="31183"/>
                </a:cubicBezTo>
                <a:lnTo>
                  <a:pt x="1501" y="31915"/>
                </a:lnTo>
                <a:lnTo>
                  <a:pt x="0" y="31915"/>
                </a:lnTo>
                <a:lnTo>
                  <a:pt x="0" y="33128"/>
                </a:lnTo>
                <a:lnTo>
                  <a:pt x="40498" y="33128"/>
                </a:lnTo>
                <a:lnTo>
                  <a:pt x="40498" y="30417"/>
                </a:lnTo>
                <a:lnTo>
                  <a:pt x="40498" y="30047"/>
                </a:lnTo>
                <a:lnTo>
                  <a:pt x="40498" y="29886"/>
                </a:lnTo>
                <a:lnTo>
                  <a:pt x="40498" y="29670"/>
                </a:lnTo>
                <a:lnTo>
                  <a:pt x="40498" y="29506"/>
                </a:lnTo>
                <a:lnTo>
                  <a:pt x="36561" y="26830"/>
                </a:lnTo>
                <a:lnTo>
                  <a:pt x="35543" y="26830"/>
                </a:lnTo>
                <a:lnTo>
                  <a:pt x="35543" y="23897"/>
                </a:lnTo>
                <a:lnTo>
                  <a:pt x="35543" y="23742"/>
                </a:lnTo>
                <a:lnTo>
                  <a:pt x="35610" y="23742"/>
                </a:lnTo>
                <a:lnTo>
                  <a:pt x="35610" y="23474"/>
                </a:lnTo>
                <a:lnTo>
                  <a:pt x="33174" y="23474"/>
                </a:lnTo>
                <a:lnTo>
                  <a:pt x="33174" y="23100"/>
                </a:lnTo>
                <a:lnTo>
                  <a:pt x="33174" y="21430"/>
                </a:lnTo>
                <a:lnTo>
                  <a:pt x="32912" y="21430"/>
                </a:lnTo>
                <a:lnTo>
                  <a:pt x="32912" y="20964"/>
                </a:lnTo>
                <a:lnTo>
                  <a:pt x="32912" y="19655"/>
                </a:lnTo>
                <a:lnTo>
                  <a:pt x="32634" y="19655"/>
                </a:lnTo>
                <a:lnTo>
                  <a:pt x="32606" y="10130"/>
                </a:lnTo>
                <a:lnTo>
                  <a:pt x="32606" y="9883"/>
                </a:lnTo>
                <a:lnTo>
                  <a:pt x="32585" y="3072"/>
                </a:lnTo>
                <a:lnTo>
                  <a:pt x="32903" y="3072"/>
                </a:lnTo>
                <a:cubicBezTo>
                  <a:pt x="32924" y="3072"/>
                  <a:pt x="32940" y="3057"/>
                  <a:pt x="32940" y="3035"/>
                </a:cubicBezTo>
                <a:lnTo>
                  <a:pt x="32940" y="2322"/>
                </a:lnTo>
                <a:cubicBezTo>
                  <a:pt x="32940" y="2303"/>
                  <a:pt x="32924" y="2288"/>
                  <a:pt x="32903" y="2288"/>
                </a:cubicBezTo>
                <a:lnTo>
                  <a:pt x="30618" y="2288"/>
                </a:lnTo>
                <a:cubicBezTo>
                  <a:pt x="30600" y="2288"/>
                  <a:pt x="30584" y="2303"/>
                  <a:pt x="30584" y="2322"/>
                </a:cubicBezTo>
                <a:lnTo>
                  <a:pt x="30584" y="2597"/>
                </a:lnTo>
                <a:lnTo>
                  <a:pt x="30584" y="2766"/>
                </a:lnTo>
                <a:lnTo>
                  <a:pt x="30584" y="3041"/>
                </a:lnTo>
                <a:cubicBezTo>
                  <a:pt x="30584" y="3060"/>
                  <a:pt x="30600" y="3075"/>
                  <a:pt x="30618" y="3075"/>
                </a:cubicBezTo>
                <a:lnTo>
                  <a:pt x="30939" y="3075"/>
                </a:lnTo>
                <a:lnTo>
                  <a:pt x="30921" y="9871"/>
                </a:lnTo>
                <a:lnTo>
                  <a:pt x="30921" y="10133"/>
                </a:lnTo>
                <a:lnTo>
                  <a:pt x="30893" y="19658"/>
                </a:lnTo>
                <a:lnTo>
                  <a:pt x="30615" y="19658"/>
                </a:lnTo>
                <a:lnTo>
                  <a:pt x="30615" y="21433"/>
                </a:lnTo>
                <a:lnTo>
                  <a:pt x="30353" y="21433"/>
                </a:lnTo>
                <a:lnTo>
                  <a:pt x="30353" y="23100"/>
                </a:lnTo>
                <a:lnTo>
                  <a:pt x="30353" y="23474"/>
                </a:lnTo>
                <a:lnTo>
                  <a:pt x="29127" y="23474"/>
                </a:lnTo>
                <a:lnTo>
                  <a:pt x="29127" y="17617"/>
                </a:lnTo>
                <a:lnTo>
                  <a:pt x="28559" y="17617"/>
                </a:lnTo>
                <a:lnTo>
                  <a:pt x="28559" y="17169"/>
                </a:lnTo>
                <a:lnTo>
                  <a:pt x="28000" y="17169"/>
                </a:lnTo>
                <a:lnTo>
                  <a:pt x="28000" y="16305"/>
                </a:lnTo>
                <a:lnTo>
                  <a:pt x="26873" y="16305"/>
                </a:lnTo>
                <a:lnTo>
                  <a:pt x="26790" y="8142"/>
                </a:lnTo>
                <a:lnTo>
                  <a:pt x="27182" y="8142"/>
                </a:lnTo>
                <a:cubicBezTo>
                  <a:pt x="27200" y="8142"/>
                  <a:pt x="27216" y="8126"/>
                  <a:pt x="27216" y="8108"/>
                </a:cubicBezTo>
                <a:lnTo>
                  <a:pt x="27216" y="7394"/>
                </a:lnTo>
                <a:cubicBezTo>
                  <a:pt x="27216" y="7373"/>
                  <a:pt x="27200" y="7357"/>
                  <a:pt x="27182" y="7357"/>
                </a:cubicBezTo>
                <a:lnTo>
                  <a:pt x="22634" y="7357"/>
                </a:lnTo>
                <a:cubicBezTo>
                  <a:pt x="22615" y="7357"/>
                  <a:pt x="22600" y="7373"/>
                  <a:pt x="22600" y="7394"/>
                </a:cubicBezTo>
                <a:lnTo>
                  <a:pt x="22600" y="7666"/>
                </a:lnTo>
                <a:lnTo>
                  <a:pt x="22600" y="7836"/>
                </a:lnTo>
                <a:lnTo>
                  <a:pt x="22600" y="8111"/>
                </a:lnTo>
                <a:cubicBezTo>
                  <a:pt x="22600" y="8129"/>
                  <a:pt x="22615" y="8145"/>
                  <a:pt x="22634" y="8145"/>
                </a:cubicBezTo>
                <a:lnTo>
                  <a:pt x="23023" y="8145"/>
                </a:lnTo>
                <a:lnTo>
                  <a:pt x="23014" y="9497"/>
                </a:lnTo>
                <a:lnTo>
                  <a:pt x="23004" y="10343"/>
                </a:lnTo>
                <a:lnTo>
                  <a:pt x="22946" y="16308"/>
                </a:lnTo>
                <a:lnTo>
                  <a:pt x="21692" y="16308"/>
                </a:lnTo>
                <a:lnTo>
                  <a:pt x="21692" y="17172"/>
                </a:lnTo>
                <a:lnTo>
                  <a:pt x="13183" y="17172"/>
                </a:lnTo>
                <a:lnTo>
                  <a:pt x="13137" y="5005"/>
                </a:lnTo>
                <a:lnTo>
                  <a:pt x="13134" y="4258"/>
                </a:lnTo>
                <a:lnTo>
                  <a:pt x="13119" y="547"/>
                </a:lnTo>
                <a:lnTo>
                  <a:pt x="13554" y="547"/>
                </a:lnTo>
                <a:cubicBezTo>
                  <a:pt x="13566" y="547"/>
                  <a:pt x="13576" y="534"/>
                  <a:pt x="13576" y="522"/>
                </a:cubicBezTo>
                <a:lnTo>
                  <a:pt x="13576" y="22"/>
                </a:lnTo>
                <a:cubicBezTo>
                  <a:pt x="13576" y="9"/>
                  <a:pt x="13566" y="0"/>
                  <a:pt x="13554" y="0"/>
                </a:cubicBezTo>
                <a:close/>
              </a:path>
            </a:pathLst>
          </a:custGeom>
          <a:solidFill>
            <a:srgbClr val="19292E">
              <a:alpha val="65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3"/>
          <p:cNvPicPr preferRelativeResize="0"/>
          <p:nvPr/>
        </p:nvPicPr>
        <p:blipFill rotWithShape="1">
          <a:blip r:embed="rId4">
            <a:alphaModFix amt="45000"/>
          </a:blip>
          <a:srcRect t="19" b="19"/>
          <a:stretch/>
        </p:blipFill>
        <p:spPr>
          <a:xfrm rot="-7456010">
            <a:off x="4653072" y="-902468"/>
            <a:ext cx="3772555" cy="373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 rotWithShape="1">
          <a:blip r:embed="rId5">
            <a:alphaModFix amt="47000"/>
          </a:blip>
          <a:srcRect l="179" r="179"/>
          <a:stretch/>
        </p:blipFill>
        <p:spPr>
          <a:xfrm rot="1187284">
            <a:off x="6784750" y="-53685"/>
            <a:ext cx="2617024" cy="25897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734975" y="2348750"/>
            <a:ext cx="4269900" cy="7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4047470" y="974350"/>
            <a:ext cx="957000" cy="12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734975" y="3127250"/>
            <a:ext cx="42699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13500032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 rotWithShape="1">
          <a:blip r:embed="rId2">
            <a:alphaModFix amt="45000"/>
          </a:blip>
          <a:srcRect t="7791" b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17062" y="2466900"/>
            <a:ext cx="2654100" cy="5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 idx="2"/>
          </p:nvPr>
        </p:nvSpPr>
        <p:spPr>
          <a:xfrm>
            <a:off x="4772876" y="2466900"/>
            <a:ext cx="2654100" cy="5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4772876" y="2896150"/>
            <a:ext cx="26541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717062" y="2896150"/>
            <a:ext cx="26541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 idx="4"/>
          </p:nvPr>
        </p:nvSpPr>
        <p:spPr>
          <a:xfrm>
            <a:off x="749725" y="347472"/>
            <a:ext cx="76446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5"/>
          <p:cNvPicPr preferRelativeResize="0"/>
          <p:nvPr/>
        </p:nvPicPr>
        <p:blipFill rotWithShape="1">
          <a:blip r:embed="rId4">
            <a:alphaModFix amt="70000"/>
          </a:blip>
          <a:srcRect t="4922" b="4931"/>
          <a:stretch/>
        </p:blipFill>
        <p:spPr>
          <a:xfrm rot="-3496882">
            <a:off x="-1194025" y="2525260"/>
            <a:ext cx="2903103" cy="28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5">
            <a:alphaModFix amt="70000"/>
          </a:blip>
          <a:srcRect t="524" b="524"/>
          <a:stretch/>
        </p:blipFill>
        <p:spPr>
          <a:xfrm rot="-2509911">
            <a:off x="7105250" y="-924874"/>
            <a:ext cx="3578724" cy="35413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10800025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 amt="50000"/>
          </a:blip>
          <a:srcRect t="7791" b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4">
            <a:alphaModFix amt="61000"/>
          </a:blip>
          <a:srcRect t="19" b="19"/>
          <a:stretch/>
        </p:blipFill>
        <p:spPr>
          <a:xfrm rot="-7456009">
            <a:off x="7322900" y="-544163"/>
            <a:ext cx="2841374" cy="281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5">
            <a:alphaModFix amt="66000"/>
          </a:blip>
          <a:srcRect l="179" r="179"/>
          <a:stretch/>
        </p:blipFill>
        <p:spPr>
          <a:xfrm rot="1187284">
            <a:off x="-855875" y="3447190"/>
            <a:ext cx="2617024" cy="25897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1980328" y="1558225"/>
            <a:ext cx="23883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34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2"/>
          </p:nvPr>
        </p:nvSpPr>
        <p:spPr>
          <a:xfrm>
            <a:off x="1980300" y="2011500"/>
            <a:ext cx="23883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hasCustomPrompt="1"/>
          </p:nvPr>
        </p:nvSpPr>
        <p:spPr>
          <a:xfrm>
            <a:off x="1123822" y="1809450"/>
            <a:ext cx="8565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3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1980328" y="3038926"/>
            <a:ext cx="23883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34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4"/>
          </p:nvPr>
        </p:nvSpPr>
        <p:spPr>
          <a:xfrm>
            <a:off x="1980300" y="3503300"/>
            <a:ext cx="23883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5" hasCustomPrompt="1"/>
          </p:nvPr>
        </p:nvSpPr>
        <p:spPr>
          <a:xfrm>
            <a:off x="1123822" y="3305250"/>
            <a:ext cx="8565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3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5615951" y="1558225"/>
            <a:ext cx="23883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34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7"/>
          </p:nvPr>
        </p:nvSpPr>
        <p:spPr>
          <a:xfrm>
            <a:off x="5615950" y="2011500"/>
            <a:ext cx="23883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8" hasCustomPrompt="1"/>
          </p:nvPr>
        </p:nvSpPr>
        <p:spPr>
          <a:xfrm>
            <a:off x="4759447" y="1809450"/>
            <a:ext cx="8565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3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5615951" y="3038925"/>
            <a:ext cx="23883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34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3"/>
          </p:nvPr>
        </p:nvSpPr>
        <p:spPr>
          <a:xfrm>
            <a:off x="5615950" y="3503300"/>
            <a:ext cx="23883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9447" y="3305250"/>
            <a:ext cx="856500" cy="52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3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5"/>
          </p:nvPr>
        </p:nvSpPr>
        <p:spPr>
          <a:xfrm>
            <a:off x="733950" y="347476"/>
            <a:ext cx="76749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 amt="55000"/>
          </a:blip>
          <a:srcRect t="7791" b="7791"/>
          <a:stretch/>
        </p:blipFill>
        <p:spPr>
          <a:xfrm>
            <a:off x="-4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-4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856050" y="347476"/>
            <a:ext cx="74310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8099331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 amt="49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2"/>
          <p:cNvGrpSpPr/>
          <p:nvPr/>
        </p:nvGrpSpPr>
        <p:grpSpPr>
          <a:xfrm>
            <a:off x="5169907" y="985803"/>
            <a:ext cx="4552237" cy="4070330"/>
            <a:chOff x="476325" y="459050"/>
            <a:chExt cx="899225" cy="804000"/>
          </a:xfrm>
        </p:grpSpPr>
        <p:sp>
          <p:nvSpPr>
            <p:cNvPr id="191" name="Google Shape;191;p22"/>
            <p:cNvSpPr/>
            <p:nvPr/>
          </p:nvSpPr>
          <p:spPr>
            <a:xfrm>
              <a:off x="673375" y="474950"/>
              <a:ext cx="215525" cy="97275"/>
            </a:xfrm>
            <a:custGeom>
              <a:avLst/>
              <a:gdLst/>
              <a:ahLst/>
              <a:cxnLst/>
              <a:rect l="l" t="t" r="r" b="b"/>
              <a:pathLst>
                <a:path w="8621" h="3891" extrusionOk="0">
                  <a:moveTo>
                    <a:pt x="3292" y="1"/>
                  </a:moveTo>
                  <a:cubicBezTo>
                    <a:pt x="4116" y="927"/>
                    <a:pt x="5901" y="806"/>
                    <a:pt x="6679" y="1248"/>
                  </a:cubicBezTo>
                  <a:cubicBezTo>
                    <a:pt x="6362" y="1176"/>
                    <a:pt x="6019" y="1150"/>
                    <a:pt x="5658" y="1150"/>
                  </a:cubicBezTo>
                  <a:cubicBezTo>
                    <a:pt x="4783" y="1150"/>
                    <a:pt x="3804" y="1301"/>
                    <a:pt x="2838" y="1301"/>
                  </a:cubicBezTo>
                  <a:cubicBezTo>
                    <a:pt x="1834" y="1301"/>
                    <a:pt x="845" y="1138"/>
                    <a:pt x="1" y="476"/>
                  </a:cubicBezTo>
                  <a:lnTo>
                    <a:pt x="1" y="476"/>
                  </a:lnTo>
                  <a:cubicBezTo>
                    <a:pt x="1301" y="2097"/>
                    <a:pt x="3940" y="1680"/>
                    <a:pt x="6401" y="3631"/>
                  </a:cubicBezTo>
                  <a:cubicBezTo>
                    <a:pt x="6599" y="3795"/>
                    <a:pt x="6846" y="3891"/>
                    <a:pt x="7120" y="3891"/>
                  </a:cubicBezTo>
                  <a:cubicBezTo>
                    <a:pt x="7596" y="3891"/>
                    <a:pt x="7997" y="3601"/>
                    <a:pt x="8167" y="3190"/>
                  </a:cubicBezTo>
                  <a:cubicBezTo>
                    <a:pt x="8621" y="2288"/>
                    <a:pt x="8130" y="1029"/>
                    <a:pt x="7173" y="661"/>
                  </a:cubicBezTo>
                  <a:cubicBezTo>
                    <a:pt x="6117" y="257"/>
                    <a:pt x="4209" y="776"/>
                    <a:pt x="3292" y="1"/>
                  </a:cubicBezTo>
                  <a:close/>
                </a:path>
              </a:pathLst>
            </a:cu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625825" y="459050"/>
              <a:ext cx="116575" cy="34900"/>
            </a:xfrm>
            <a:custGeom>
              <a:avLst/>
              <a:gdLst/>
              <a:ahLst/>
              <a:cxnLst/>
              <a:rect l="l" t="t" r="r" b="b"/>
              <a:pathLst>
                <a:path w="4663" h="1396" extrusionOk="0">
                  <a:moveTo>
                    <a:pt x="1641" y="0"/>
                  </a:moveTo>
                  <a:cubicBezTo>
                    <a:pt x="755" y="0"/>
                    <a:pt x="1" y="593"/>
                    <a:pt x="1" y="593"/>
                  </a:cubicBezTo>
                  <a:cubicBezTo>
                    <a:pt x="1" y="593"/>
                    <a:pt x="616" y="275"/>
                    <a:pt x="1297" y="275"/>
                  </a:cubicBezTo>
                  <a:cubicBezTo>
                    <a:pt x="1403" y="275"/>
                    <a:pt x="1511" y="282"/>
                    <a:pt x="1619" y="300"/>
                  </a:cubicBezTo>
                  <a:cubicBezTo>
                    <a:pt x="2539" y="456"/>
                    <a:pt x="3297" y="1395"/>
                    <a:pt x="4419" y="1395"/>
                  </a:cubicBezTo>
                  <a:cubicBezTo>
                    <a:pt x="4499" y="1395"/>
                    <a:pt x="4580" y="1391"/>
                    <a:pt x="4663" y="1381"/>
                  </a:cubicBezTo>
                  <a:lnTo>
                    <a:pt x="4663" y="1381"/>
                  </a:lnTo>
                  <a:cubicBezTo>
                    <a:pt x="4630" y="1383"/>
                    <a:pt x="4597" y="1385"/>
                    <a:pt x="4565" y="1385"/>
                  </a:cubicBezTo>
                  <a:cubicBezTo>
                    <a:pt x="3707" y="1385"/>
                    <a:pt x="3292" y="451"/>
                    <a:pt x="2221" y="93"/>
                  </a:cubicBezTo>
                  <a:cubicBezTo>
                    <a:pt x="2026" y="27"/>
                    <a:pt x="1830" y="0"/>
                    <a:pt x="1641" y="0"/>
                  </a:cubicBezTo>
                  <a:close/>
                </a:path>
              </a:pathLst>
            </a:cu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476325" y="575825"/>
              <a:ext cx="899225" cy="687225"/>
            </a:xfrm>
            <a:custGeom>
              <a:avLst/>
              <a:gdLst/>
              <a:ahLst/>
              <a:cxnLst/>
              <a:rect l="l" t="t" r="r" b="b"/>
              <a:pathLst>
                <a:path w="35969" h="27489" extrusionOk="0">
                  <a:moveTo>
                    <a:pt x="14298" y="4203"/>
                  </a:moveTo>
                  <a:lnTo>
                    <a:pt x="14298" y="4407"/>
                  </a:lnTo>
                  <a:lnTo>
                    <a:pt x="14033" y="4203"/>
                  </a:lnTo>
                  <a:close/>
                  <a:moveTo>
                    <a:pt x="16546" y="4203"/>
                  </a:moveTo>
                  <a:lnTo>
                    <a:pt x="16027" y="4567"/>
                  </a:lnTo>
                  <a:lnTo>
                    <a:pt x="16027" y="4203"/>
                  </a:lnTo>
                  <a:close/>
                  <a:moveTo>
                    <a:pt x="13718" y="4203"/>
                  </a:moveTo>
                  <a:lnTo>
                    <a:pt x="14298" y="4644"/>
                  </a:lnTo>
                  <a:lnTo>
                    <a:pt x="14298" y="5787"/>
                  </a:lnTo>
                  <a:lnTo>
                    <a:pt x="13403" y="6420"/>
                  </a:lnTo>
                  <a:lnTo>
                    <a:pt x="13709" y="4203"/>
                  </a:lnTo>
                  <a:close/>
                  <a:moveTo>
                    <a:pt x="16750" y="4296"/>
                  </a:moveTo>
                  <a:lnTo>
                    <a:pt x="17049" y="6503"/>
                  </a:lnTo>
                  <a:lnTo>
                    <a:pt x="16027" y="5722"/>
                  </a:lnTo>
                  <a:lnTo>
                    <a:pt x="16027" y="4808"/>
                  </a:lnTo>
                  <a:lnTo>
                    <a:pt x="16750" y="4296"/>
                  </a:lnTo>
                  <a:close/>
                  <a:moveTo>
                    <a:pt x="14298" y="6028"/>
                  </a:moveTo>
                  <a:lnTo>
                    <a:pt x="14298" y="6583"/>
                  </a:lnTo>
                  <a:lnTo>
                    <a:pt x="13517" y="6583"/>
                  </a:lnTo>
                  <a:lnTo>
                    <a:pt x="14298" y="6028"/>
                  </a:lnTo>
                  <a:close/>
                  <a:moveTo>
                    <a:pt x="16027" y="5966"/>
                  </a:moveTo>
                  <a:lnTo>
                    <a:pt x="16839" y="6583"/>
                  </a:lnTo>
                  <a:lnTo>
                    <a:pt x="16027" y="6583"/>
                  </a:lnTo>
                  <a:lnTo>
                    <a:pt x="16027" y="5966"/>
                  </a:lnTo>
                  <a:close/>
                  <a:moveTo>
                    <a:pt x="14305" y="7016"/>
                  </a:moveTo>
                  <a:lnTo>
                    <a:pt x="14305" y="7469"/>
                  </a:lnTo>
                  <a:lnTo>
                    <a:pt x="14684" y="7469"/>
                  </a:lnTo>
                  <a:lnTo>
                    <a:pt x="14684" y="8251"/>
                  </a:lnTo>
                  <a:lnTo>
                    <a:pt x="13418" y="7016"/>
                  </a:lnTo>
                  <a:close/>
                  <a:moveTo>
                    <a:pt x="16861" y="7016"/>
                  </a:moveTo>
                  <a:lnTo>
                    <a:pt x="15648" y="8272"/>
                  </a:lnTo>
                  <a:lnTo>
                    <a:pt x="15648" y="7469"/>
                  </a:lnTo>
                  <a:lnTo>
                    <a:pt x="16027" y="7469"/>
                  </a:lnTo>
                  <a:lnTo>
                    <a:pt x="16027" y="7016"/>
                  </a:lnTo>
                  <a:close/>
                  <a:moveTo>
                    <a:pt x="17126" y="7022"/>
                  </a:moveTo>
                  <a:lnTo>
                    <a:pt x="17370" y="8794"/>
                  </a:lnTo>
                  <a:lnTo>
                    <a:pt x="15645" y="8794"/>
                  </a:lnTo>
                  <a:lnTo>
                    <a:pt x="15645" y="8550"/>
                  </a:lnTo>
                  <a:lnTo>
                    <a:pt x="15648" y="8550"/>
                  </a:lnTo>
                  <a:lnTo>
                    <a:pt x="17126" y="7022"/>
                  </a:lnTo>
                  <a:close/>
                  <a:moveTo>
                    <a:pt x="13304" y="7158"/>
                  </a:moveTo>
                  <a:lnTo>
                    <a:pt x="14684" y="8504"/>
                  </a:lnTo>
                  <a:lnTo>
                    <a:pt x="14684" y="8797"/>
                  </a:lnTo>
                  <a:lnTo>
                    <a:pt x="13079" y="8797"/>
                  </a:lnTo>
                  <a:lnTo>
                    <a:pt x="13304" y="7158"/>
                  </a:lnTo>
                  <a:close/>
                  <a:moveTo>
                    <a:pt x="17429" y="9242"/>
                  </a:moveTo>
                  <a:lnTo>
                    <a:pt x="17695" y="11184"/>
                  </a:lnTo>
                  <a:lnTo>
                    <a:pt x="17695" y="11184"/>
                  </a:lnTo>
                  <a:lnTo>
                    <a:pt x="15703" y="9242"/>
                  </a:lnTo>
                  <a:close/>
                  <a:moveTo>
                    <a:pt x="14684" y="9245"/>
                  </a:moveTo>
                  <a:lnTo>
                    <a:pt x="14684" y="9260"/>
                  </a:lnTo>
                  <a:lnTo>
                    <a:pt x="12739" y="11273"/>
                  </a:lnTo>
                  <a:lnTo>
                    <a:pt x="13017" y="9245"/>
                  </a:lnTo>
                  <a:close/>
                  <a:moveTo>
                    <a:pt x="14684" y="9544"/>
                  </a:moveTo>
                  <a:lnTo>
                    <a:pt x="14684" y="11298"/>
                  </a:lnTo>
                  <a:lnTo>
                    <a:pt x="12986" y="11298"/>
                  </a:lnTo>
                  <a:lnTo>
                    <a:pt x="14684" y="9544"/>
                  </a:lnTo>
                  <a:close/>
                  <a:moveTo>
                    <a:pt x="15648" y="9439"/>
                  </a:moveTo>
                  <a:lnTo>
                    <a:pt x="17556" y="11298"/>
                  </a:lnTo>
                  <a:lnTo>
                    <a:pt x="15648" y="11298"/>
                  </a:lnTo>
                  <a:lnTo>
                    <a:pt x="15648" y="9439"/>
                  </a:lnTo>
                  <a:close/>
                  <a:moveTo>
                    <a:pt x="14684" y="11730"/>
                  </a:moveTo>
                  <a:lnTo>
                    <a:pt x="14684" y="13163"/>
                  </a:lnTo>
                  <a:lnTo>
                    <a:pt x="12878" y="11730"/>
                  </a:lnTo>
                  <a:close/>
                  <a:moveTo>
                    <a:pt x="17522" y="11730"/>
                  </a:moveTo>
                  <a:lnTo>
                    <a:pt x="15641" y="13221"/>
                  </a:lnTo>
                  <a:lnTo>
                    <a:pt x="15641" y="11730"/>
                  </a:lnTo>
                  <a:close/>
                  <a:moveTo>
                    <a:pt x="17781" y="11798"/>
                  </a:moveTo>
                  <a:lnTo>
                    <a:pt x="18031" y="13635"/>
                  </a:lnTo>
                  <a:lnTo>
                    <a:pt x="15641" y="13635"/>
                  </a:lnTo>
                  <a:lnTo>
                    <a:pt x="15641" y="13490"/>
                  </a:lnTo>
                  <a:lnTo>
                    <a:pt x="15648" y="13490"/>
                  </a:lnTo>
                  <a:lnTo>
                    <a:pt x="17781" y="11798"/>
                  </a:lnTo>
                  <a:close/>
                  <a:moveTo>
                    <a:pt x="12668" y="11820"/>
                  </a:moveTo>
                  <a:lnTo>
                    <a:pt x="14690" y="13422"/>
                  </a:lnTo>
                  <a:lnTo>
                    <a:pt x="14690" y="13638"/>
                  </a:lnTo>
                  <a:lnTo>
                    <a:pt x="12415" y="13638"/>
                  </a:lnTo>
                  <a:lnTo>
                    <a:pt x="12668" y="11820"/>
                  </a:lnTo>
                  <a:close/>
                  <a:moveTo>
                    <a:pt x="18093" y="14086"/>
                  </a:moveTo>
                  <a:lnTo>
                    <a:pt x="18327" y="15805"/>
                  </a:lnTo>
                  <a:lnTo>
                    <a:pt x="18241" y="15805"/>
                  </a:lnTo>
                  <a:lnTo>
                    <a:pt x="18241" y="15984"/>
                  </a:lnTo>
                  <a:lnTo>
                    <a:pt x="15848" y="14086"/>
                  </a:lnTo>
                  <a:close/>
                  <a:moveTo>
                    <a:pt x="14555" y="14086"/>
                  </a:moveTo>
                  <a:lnTo>
                    <a:pt x="12088" y="16043"/>
                  </a:lnTo>
                  <a:lnTo>
                    <a:pt x="12088" y="16043"/>
                  </a:lnTo>
                  <a:lnTo>
                    <a:pt x="12353" y="14086"/>
                  </a:lnTo>
                  <a:close/>
                  <a:moveTo>
                    <a:pt x="14684" y="14256"/>
                  </a:moveTo>
                  <a:lnTo>
                    <a:pt x="14684" y="16191"/>
                  </a:lnTo>
                  <a:lnTo>
                    <a:pt x="12239" y="16191"/>
                  </a:lnTo>
                  <a:lnTo>
                    <a:pt x="14684" y="14256"/>
                  </a:lnTo>
                  <a:close/>
                  <a:moveTo>
                    <a:pt x="15648" y="14185"/>
                  </a:moveTo>
                  <a:lnTo>
                    <a:pt x="18179" y="16191"/>
                  </a:lnTo>
                  <a:lnTo>
                    <a:pt x="15648" y="16191"/>
                  </a:lnTo>
                  <a:lnTo>
                    <a:pt x="15648" y="14185"/>
                  </a:lnTo>
                  <a:close/>
                  <a:moveTo>
                    <a:pt x="14684" y="16624"/>
                  </a:moveTo>
                  <a:lnTo>
                    <a:pt x="14684" y="18504"/>
                  </a:lnTo>
                  <a:lnTo>
                    <a:pt x="12224" y="16624"/>
                  </a:lnTo>
                  <a:close/>
                  <a:moveTo>
                    <a:pt x="18216" y="16624"/>
                  </a:moveTo>
                  <a:lnTo>
                    <a:pt x="15648" y="18584"/>
                  </a:lnTo>
                  <a:lnTo>
                    <a:pt x="15648" y="16624"/>
                  </a:lnTo>
                  <a:close/>
                  <a:moveTo>
                    <a:pt x="11989" y="16753"/>
                  </a:moveTo>
                  <a:lnTo>
                    <a:pt x="14684" y="18813"/>
                  </a:lnTo>
                  <a:lnTo>
                    <a:pt x="14684" y="18970"/>
                  </a:lnTo>
                  <a:lnTo>
                    <a:pt x="11683" y="18970"/>
                  </a:lnTo>
                  <a:lnTo>
                    <a:pt x="11989" y="16753"/>
                  </a:lnTo>
                  <a:close/>
                  <a:moveTo>
                    <a:pt x="18241" y="16929"/>
                  </a:moveTo>
                  <a:lnTo>
                    <a:pt x="18241" y="18970"/>
                  </a:lnTo>
                  <a:lnTo>
                    <a:pt x="15648" y="18970"/>
                  </a:lnTo>
                  <a:lnTo>
                    <a:pt x="15648" y="18908"/>
                  </a:lnTo>
                  <a:lnTo>
                    <a:pt x="18241" y="16929"/>
                  </a:lnTo>
                  <a:close/>
                  <a:moveTo>
                    <a:pt x="18241" y="19418"/>
                  </a:moveTo>
                  <a:lnTo>
                    <a:pt x="18241" y="21221"/>
                  </a:lnTo>
                  <a:lnTo>
                    <a:pt x="15882" y="19418"/>
                  </a:lnTo>
                  <a:close/>
                  <a:moveTo>
                    <a:pt x="14558" y="19418"/>
                  </a:moveTo>
                  <a:lnTo>
                    <a:pt x="11967" y="21394"/>
                  </a:lnTo>
                  <a:lnTo>
                    <a:pt x="11967" y="19671"/>
                  </a:lnTo>
                  <a:lnTo>
                    <a:pt x="11591" y="19671"/>
                  </a:lnTo>
                  <a:lnTo>
                    <a:pt x="11622" y="19418"/>
                  </a:lnTo>
                  <a:close/>
                  <a:moveTo>
                    <a:pt x="14684" y="19643"/>
                  </a:moveTo>
                  <a:lnTo>
                    <a:pt x="14684" y="21153"/>
                  </a:lnTo>
                  <a:lnTo>
                    <a:pt x="14030" y="21153"/>
                  </a:lnTo>
                  <a:lnTo>
                    <a:pt x="14030" y="22048"/>
                  </a:lnTo>
                  <a:lnTo>
                    <a:pt x="11967" y="22048"/>
                  </a:lnTo>
                  <a:lnTo>
                    <a:pt x="11967" y="21718"/>
                  </a:lnTo>
                  <a:lnTo>
                    <a:pt x="14684" y="19643"/>
                  </a:lnTo>
                  <a:close/>
                  <a:moveTo>
                    <a:pt x="15648" y="19547"/>
                  </a:moveTo>
                  <a:lnTo>
                    <a:pt x="18241" y="21526"/>
                  </a:lnTo>
                  <a:lnTo>
                    <a:pt x="18241" y="22048"/>
                  </a:lnTo>
                  <a:lnTo>
                    <a:pt x="16302" y="22048"/>
                  </a:lnTo>
                  <a:lnTo>
                    <a:pt x="16302" y="21153"/>
                  </a:lnTo>
                  <a:lnTo>
                    <a:pt x="15648" y="21153"/>
                  </a:lnTo>
                  <a:lnTo>
                    <a:pt x="15648" y="19547"/>
                  </a:lnTo>
                  <a:close/>
                  <a:moveTo>
                    <a:pt x="14030" y="22484"/>
                  </a:moveTo>
                  <a:lnTo>
                    <a:pt x="14030" y="23194"/>
                  </a:lnTo>
                  <a:lnTo>
                    <a:pt x="11967" y="22558"/>
                  </a:lnTo>
                  <a:lnTo>
                    <a:pt x="11967" y="22484"/>
                  </a:lnTo>
                  <a:close/>
                  <a:moveTo>
                    <a:pt x="18241" y="22480"/>
                  </a:moveTo>
                  <a:lnTo>
                    <a:pt x="18241" y="22595"/>
                  </a:lnTo>
                  <a:lnTo>
                    <a:pt x="16302" y="23197"/>
                  </a:lnTo>
                  <a:lnTo>
                    <a:pt x="16302" y="22480"/>
                  </a:lnTo>
                  <a:close/>
                  <a:moveTo>
                    <a:pt x="11967" y="22835"/>
                  </a:moveTo>
                  <a:lnTo>
                    <a:pt x="14030" y="23471"/>
                  </a:lnTo>
                  <a:lnTo>
                    <a:pt x="14030" y="23614"/>
                  </a:lnTo>
                  <a:lnTo>
                    <a:pt x="11967" y="23614"/>
                  </a:lnTo>
                  <a:lnTo>
                    <a:pt x="11967" y="22835"/>
                  </a:lnTo>
                  <a:close/>
                  <a:moveTo>
                    <a:pt x="18241" y="22876"/>
                  </a:moveTo>
                  <a:lnTo>
                    <a:pt x="18241" y="23614"/>
                  </a:lnTo>
                  <a:lnTo>
                    <a:pt x="16302" y="23614"/>
                  </a:lnTo>
                  <a:lnTo>
                    <a:pt x="16302" y="23478"/>
                  </a:lnTo>
                  <a:lnTo>
                    <a:pt x="18241" y="22876"/>
                  </a:lnTo>
                  <a:close/>
                  <a:moveTo>
                    <a:pt x="14465" y="1"/>
                  </a:moveTo>
                  <a:lnTo>
                    <a:pt x="14465" y="2066"/>
                  </a:lnTo>
                  <a:lnTo>
                    <a:pt x="14687" y="2066"/>
                  </a:lnTo>
                  <a:lnTo>
                    <a:pt x="14687" y="3104"/>
                  </a:lnTo>
                  <a:lnTo>
                    <a:pt x="14308" y="3104"/>
                  </a:lnTo>
                  <a:lnTo>
                    <a:pt x="14308" y="3619"/>
                  </a:lnTo>
                  <a:lnTo>
                    <a:pt x="13412" y="3619"/>
                  </a:lnTo>
                  <a:lnTo>
                    <a:pt x="13002" y="6602"/>
                  </a:lnTo>
                  <a:lnTo>
                    <a:pt x="12995" y="6654"/>
                  </a:lnTo>
                  <a:lnTo>
                    <a:pt x="11211" y="19665"/>
                  </a:lnTo>
                  <a:lnTo>
                    <a:pt x="10325" y="19665"/>
                  </a:lnTo>
                  <a:lnTo>
                    <a:pt x="10103" y="17994"/>
                  </a:lnTo>
                  <a:lnTo>
                    <a:pt x="9840" y="17994"/>
                  </a:lnTo>
                  <a:lnTo>
                    <a:pt x="9741" y="13027"/>
                  </a:lnTo>
                  <a:lnTo>
                    <a:pt x="9738" y="12752"/>
                  </a:lnTo>
                  <a:lnTo>
                    <a:pt x="9680" y="9946"/>
                  </a:lnTo>
                  <a:lnTo>
                    <a:pt x="9667" y="9322"/>
                  </a:lnTo>
                  <a:lnTo>
                    <a:pt x="9590" y="5459"/>
                  </a:lnTo>
                  <a:lnTo>
                    <a:pt x="7509" y="5459"/>
                  </a:lnTo>
                  <a:lnTo>
                    <a:pt x="7432" y="9322"/>
                  </a:lnTo>
                  <a:lnTo>
                    <a:pt x="7423" y="9946"/>
                  </a:lnTo>
                  <a:lnTo>
                    <a:pt x="7364" y="12752"/>
                  </a:lnTo>
                  <a:lnTo>
                    <a:pt x="7361" y="13027"/>
                  </a:lnTo>
                  <a:lnTo>
                    <a:pt x="7259" y="17994"/>
                  </a:lnTo>
                  <a:lnTo>
                    <a:pt x="6947" y="17994"/>
                  </a:lnTo>
                  <a:lnTo>
                    <a:pt x="6481" y="19665"/>
                  </a:lnTo>
                  <a:lnTo>
                    <a:pt x="6283" y="19665"/>
                  </a:lnTo>
                  <a:lnTo>
                    <a:pt x="5842" y="17994"/>
                  </a:lnTo>
                  <a:lnTo>
                    <a:pt x="5546" y="17994"/>
                  </a:lnTo>
                  <a:lnTo>
                    <a:pt x="5391" y="13237"/>
                  </a:lnTo>
                  <a:lnTo>
                    <a:pt x="5373" y="12610"/>
                  </a:lnTo>
                  <a:lnTo>
                    <a:pt x="5339" y="11492"/>
                  </a:lnTo>
                  <a:lnTo>
                    <a:pt x="5326" y="11143"/>
                  </a:lnTo>
                  <a:lnTo>
                    <a:pt x="5295" y="10226"/>
                  </a:lnTo>
                  <a:lnTo>
                    <a:pt x="3245" y="10226"/>
                  </a:lnTo>
                  <a:lnTo>
                    <a:pt x="3168" y="12610"/>
                  </a:lnTo>
                  <a:lnTo>
                    <a:pt x="3150" y="13237"/>
                  </a:lnTo>
                  <a:lnTo>
                    <a:pt x="2995" y="17994"/>
                  </a:lnTo>
                  <a:lnTo>
                    <a:pt x="2335" y="17994"/>
                  </a:lnTo>
                  <a:lnTo>
                    <a:pt x="1868" y="19665"/>
                  </a:lnTo>
                  <a:lnTo>
                    <a:pt x="1" y="19665"/>
                  </a:lnTo>
                  <a:lnTo>
                    <a:pt x="1" y="27457"/>
                  </a:lnTo>
                  <a:lnTo>
                    <a:pt x="10143" y="27457"/>
                  </a:lnTo>
                  <a:lnTo>
                    <a:pt x="10140" y="27470"/>
                  </a:lnTo>
                  <a:lnTo>
                    <a:pt x="18235" y="27470"/>
                  </a:lnTo>
                  <a:lnTo>
                    <a:pt x="18235" y="27485"/>
                  </a:lnTo>
                  <a:lnTo>
                    <a:pt x="26231" y="27485"/>
                  </a:lnTo>
                  <a:lnTo>
                    <a:pt x="26231" y="27488"/>
                  </a:lnTo>
                  <a:lnTo>
                    <a:pt x="35969" y="27488"/>
                  </a:lnTo>
                  <a:lnTo>
                    <a:pt x="35969" y="21236"/>
                  </a:lnTo>
                  <a:lnTo>
                    <a:pt x="35355" y="21236"/>
                  </a:lnTo>
                  <a:lnTo>
                    <a:pt x="35355" y="21245"/>
                  </a:lnTo>
                  <a:lnTo>
                    <a:pt x="35197" y="17627"/>
                  </a:lnTo>
                  <a:lnTo>
                    <a:pt x="34506" y="17627"/>
                  </a:lnTo>
                  <a:lnTo>
                    <a:pt x="34348" y="21245"/>
                  </a:lnTo>
                  <a:lnTo>
                    <a:pt x="33579" y="21245"/>
                  </a:lnTo>
                  <a:lnTo>
                    <a:pt x="33468" y="18877"/>
                  </a:lnTo>
                  <a:lnTo>
                    <a:pt x="32990" y="18877"/>
                  </a:lnTo>
                  <a:lnTo>
                    <a:pt x="32878" y="21245"/>
                  </a:lnTo>
                  <a:lnTo>
                    <a:pt x="29547" y="21245"/>
                  </a:lnTo>
                  <a:lnTo>
                    <a:pt x="29547" y="15805"/>
                  </a:lnTo>
                  <a:lnTo>
                    <a:pt x="28300" y="15805"/>
                  </a:lnTo>
                  <a:lnTo>
                    <a:pt x="28142" y="12323"/>
                  </a:lnTo>
                  <a:lnTo>
                    <a:pt x="27692" y="12323"/>
                  </a:lnTo>
                  <a:lnTo>
                    <a:pt x="27692" y="9578"/>
                  </a:lnTo>
                  <a:lnTo>
                    <a:pt x="27692" y="9013"/>
                  </a:lnTo>
                  <a:lnTo>
                    <a:pt x="27692" y="8581"/>
                  </a:lnTo>
                  <a:lnTo>
                    <a:pt x="27692" y="7306"/>
                  </a:lnTo>
                  <a:lnTo>
                    <a:pt x="27692" y="6657"/>
                  </a:lnTo>
                  <a:lnTo>
                    <a:pt x="26176" y="6657"/>
                  </a:lnTo>
                  <a:lnTo>
                    <a:pt x="26176" y="7306"/>
                  </a:lnTo>
                  <a:lnTo>
                    <a:pt x="26176" y="8581"/>
                  </a:lnTo>
                  <a:lnTo>
                    <a:pt x="26176" y="9013"/>
                  </a:lnTo>
                  <a:lnTo>
                    <a:pt x="26176" y="9578"/>
                  </a:lnTo>
                  <a:lnTo>
                    <a:pt x="26176" y="12323"/>
                  </a:lnTo>
                  <a:lnTo>
                    <a:pt x="25605" y="12323"/>
                  </a:lnTo>
                  <a:lnTo>
                    <a:pt x="25527" y="15805"/>
                  </a:lnTo>
                  <a:lnTo>
                    <a:pt x="24755" y="15805"/>
                  </a:lnTo>
                  <a:lnTo>
                    <a:pt x="24595" y="12323"/>
                  </a:lnTo>
                  <a:lnTo>
                    <a:pt x="24163" y="12323"/>
                  </a:lnTo>
                  <a:lnTo>
                    <a:pt x="24163" y="9578"/>
                  </a:lnTo>
                  <a:lnTo>
                    <a:pt x="24163" y="9013"/>
                  </a:lnTo>
                  <a:lnTo>
                    <a:pt x="24163" y="8581"/>
                  </a:lnTo>
                  <a:lnTo>
                    <a:pt x="24163" y="7306"/>
                  </a:lnTo>
                  <a:lnTo>
                    <a:pt x="24163" y="6657"/>
                  </a:lnTo>
                  <a:lnTo>
                    <a:pt x="22647" y="6657"/>
                  </a:lnTo>
                  <a:lnTo>
                    <a:pt x="22647" y="7306"/>
                  </a:lnTo>
                  <a:lnTo>
                    <a:pt x="22647" y="8581"/>
                  </a:lnTo>
                  <a:lnTo>
                    <a:pt x="22647" y="9013"/>
                  </a:lnTo>
                  <a:lnTo>
                    <a:pt x="22647" y="9578"/>
                  </a:lnTo>
                  <a:lnTo>
                    <a:pt x="22647" y="12323"/>
                  </a:lnTo>
                  <a:lnTo>
                    <a:pt x="22076" y="12323"/>
                  </a:lnTo>
                  <a:lnTo>
                    <a:pt x="22001" y="15805"/>
                  </a:lnTo>
                  <a:lnTo>
                    <a:pt x="18716" y="15805"/>
                  </a:lnTo>
                  <a:lnTo>
                    <a:pt x="17046" y="3619"/>
                  </a:lnTo>
                  <a:lnTo>
                    <a:pt x="16034" y="3619"/>
                  </a:lnTo>
                  <a:lnTo>
                    <a:pt x="16034" y="3104"/>
                  </a:lnTo>
                  <a:lnTo>
                    <a:pt x="15651" y="3104"/>
                  </a:lnTo>
                  <a:lnTo>
                    <a:pt x="15651" y="2066"/>
                  </a:lnTo>
                  <a:lnTo>
                    <a:pt x="15873" y="2066"/>
                  </a:lnTo>
                  <a:lnTo>
                    <a:pt x="15873" y="1"/>
                  </a:lnTo>
                  <a:close/>
                </a:path>
              </a:pathLst>
            </a:custGeom>
            <a:solidFill>
              <a:srgbClr val="19292E">
                <a:alpha val="65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 amt="50000"/>
          </a:blip>
          <a:srcRect t="4922" b="4931"/>
          <a:stretch/>
        </p:blipFill>
        <p:spPr>
          <a:xfrm rot="-2913906">
            <a:off x="6444648" y="-362275"/>
            <a:ext cx="3060398" cy="30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4">
            <a:alphaModFix amt="50000"/>
          </a:blip>
          <a:srcRect t="4922" b="4931"/>
          <a:stretch/>
        </p:blipFill>
        <p:spPr>
          <a:xfrm rot="-8265118">
            <a:off x="4562449" y="-86424"/>
            <a:ext cx="3060397" cy="302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746700" y="2070125"/>
            <a:ext cx="4423200" cy="22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F50"/>
              </a:buClr>
              <a:buSzPts val="1400"/>
              <a:buFont typeface="Anaheim"/>
              <a:buChar char="●"/>
              <a:defRPr b="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734975" y="347475"/>
            <a:ext cx="4434900" cy="1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13500032" scaled="0"/>
        </a:gra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 rotWithShape="1">
          <a:blip r:embed="rId2">
            <a:alphaModFix amt="50000"/>
          </a:blip>
          <a:srcRect t="7791" b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1693263" y="1521175"/>
            <a:ext cx="26361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1"/>
          </p:nvPr>
        </p:nvSpPr>
        <p:spPr>
          <a:xfrm>
            <a:off x="1693263" y="1896175"/>
            <a:ext cx="2636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title" idx="2"/>
          </p:nvPr>
        </p:nvSpPr>
        <p:spPr>
          <a:xfrm>
            <a:off x="5418380" y="1521175"/>
            <a:ext cx="26361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3"/>
          </p:nvPr>
        </p:nvSpPr>
        <p:spPr>
          <a:xfrm>
            <a:off x="5418380" y="1896175"/>
            <a:ext cx="2636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title" idx="4"/>
          </p:nvPr>
        </p:nvSpPr>
        <p:spPr>
          <a:xfrm>
            <a:off x="1693263" y="3225725"/>
            <a:ext cx="26361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5"/>
          </p:nvPr>
        </p:nvSpPr>
        <p:spPr>
          <a:xfrm>
            <a:off x="1693263" y="3600625"/>
            <a:ext cx="2636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 idx="6"/>
          </p:nvPr>
        </p:nvSpPr>
        <p:spPr>
          <a:xfrm>
            <a:off x="5418380" y="3225725"/>
            <a:ext cx="26361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7"/>
          </p:nvPr>
        </p:nvSpPr>
        <p:spPr>
          <a:xfrm>
            <a:off x="5418380" y="3600625"/>
            <a:ext cx="26361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 idx="8"/>
          </p:nvPr>
        </p:nvSpPr>
        <p:spPr>
          <a:xfrm>
            <a:off x="720000" y="347476"/>
            <a:ext cx="770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8099331" scaled="0"/>
        </a:gra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/>
          <p:cNvPicPr preferRelativeResize="0"/>
          <p:nvPr/>
        </p:nvPicPr>
        <p:blipFill rotWithShape="1">
          <a:blip r:embed="rId2">
            <a:alphaModFix amt="40000"/>
          </a:blip>
          <a:srcRect t="7791" b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720000" y="347476"/>
            <a:ext cx="77040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title" idx="2"/>
          </p:nvPr>
        </p:nvSpPr>
        <p:spPr>
          <a:xfrm>
            <a:off x="2034612" y="1259175"/>
            <a:ext cx="21222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1"/>
          </p:nvPr>
        </p:nvSpPr>
        <p:spPr>
          <a:xfrm>
            <a:off x="2034622" y="1634175"/>
            <a:ext cx="21222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 idx="3"/>
          </p:nvPr>
        </p:nvSpPr>
        <p:spPr>
          <a:xfrm>
            <a:off x="2034612" y="3661700"/>
            <a:ext cx="21222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subTitle" idx="4"/>
          </p:nvPr>
        </p:nvSpPr>
        <p:spPr>
          <a:xfrm>
            <a:off x="2034622" y="4036600"/>
            <a:ext cx="21222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title" idx="5"/>
          </p:nvPr>
        </p:nvSpPr>
        <p:spPr>
          <a:xfrm>
            <a:off x="2034612" y="2460475"/>
            <a:ext cx="21222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subTitle" idx="6"/>
          </p:nvPr>
        </p:nvSpPr>
        <p:spPr>
          <a:xfrm>
            <a:off x="2034622" y="2835375"/>
            <a:ext cx="21222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0"/>
          <p:cNvSpPr txBox="1">
            <a:spLocks noGrp="1"/>
          </p:cNvSpPr>
          <p:nvPr>
            <p:ph type="title" idx="7"/>
          </p:nvPr>
        </p:nvSpPr>
        <p:spPr>
          <a:xfrm>
            <a:off x="5532812" y="1259175"/>
            <a:ext cx="21222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ubTitle" idx="8"/>
          </p:nvPr>
        </p:nvSpPr>
        <p:spPr>
          <a:xfrm>
            <a:off x="5532822" y="1634175"/>
            <a:ext cx="21222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title" idx="9"/>
          </p:nvPr>
        </p:nvSpPr>
        <p:spPr>
          <a:xfrm>
            <a:off x="5532812" y="3661700"/>
            <a:ext cx="21222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subTitle" idx="13"/>
          </p:nvPr>
        </p:nvSpPr>
        <p:spPr>
          <a:xfrm>
            <a:off x="5532822" y="4036600"/>
            <a:ext cx="21222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title" idx="14"/>
          </p:nvPr>
        </p:nvSpPr>
        <p:spPr>
          <a:xfrm>
            <a:off x="5532812" y="2460475"/>
            <a:ext cx="21222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subTitle" idx="15"/>
          </p:nvPr>
        </p:nvSpPr>
        <p:spPr>
          <a:xfrm>
            <a:off x="5532822" y="2835375"/>
            <a:ext cx="21222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630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4975" y="535100"/>
            <a:ext cx="76740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Teko Medium"/>
              <a:buNone/>
              <a:defRPr sz="46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4975" y="1152475"/>
            <a:ext cx="767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4" r:id="rId6"/>
    <p:sldLayoutId id="2147483668" r:id="rId7"/>
    <p:sldLayoutId id="2147483674" r:id="rId8"/>
    <p:sldLayoutId id="2147483676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subTitle" idx="1"/>
          </p:nvPr>
        </p:nvSpPr>
        <p:spPr>
          <a:xfrm>
            <a:off x="1941750" y="2913925"/>
            <a:ext cx="52605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By: Joseph, Volodymyr, Sebastian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ctrTitle"/>
          </p:nvPr>
        </p:nvSpPr>
        <p:spPr>
          <a:xfrm>
            <a:off x="735000" y="1130725"/>
            <a:ext cx="7674000" cy="17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accent1"/>
                </a:highlight>
              </a:rPr>
              <a:t>Chernobyl Defuse The Container Project</a:t>
            </a:r>
            <a:endParaRPr lang="en-US" i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4"/>
          <p:cNvSpPr txBox="1">
            <a:spLocks noGrp="1"/>
          </p:cNvSpPr>
          <p:nvPr>
            <p:ph type="title"/>
          </p:nvPr>
        </p:nvSpPr>
        <p:spPr>
          <a:xfrm>
            <a:off x="856050" y="347476"/>
            <a:ext cx="74310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Into Account For Defusal</a:t>
            </a:r>
            <a:endParaRPr dirty="0"/>
          </a:p>
        </p:txBody>
      </p:sp>
      <p:sp>
        <p:nvSpPr>
          <p:cNvPr id="755" name="Google Shape;755;p64"/>
          <p:cNvSpPr txBox="1"/>
          <p:nvPr/>
        </p:nvSpPr>
        <p:spPr>
          <a:xfrm>
            <a:off x="735025" y="1179675"/>
            <a:ext cx="20859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rPr>
              <a:t>Toggles</a:t>
            </a:r>
            <a:endParaRPr sz="3400" dirty="0">
              <a:solidFill>
                <a:schemeClr val="dk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757" name="Google Shape;757;p64"/>
          <p:cNvSpPr txBox="1"/>
          <p:nvPr/>
        </p:nvSpPr>
        <p:spPr>
          <a:xfrm>
            <a:off x="6323075" y="1179675"/>
            <a:ext cx="20859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rPr>
              <a:t>Keypad</a:t>
            </a:r>
            <a:endParaRPr sz="3400" dirty="0">
              <a:solidFill>
                <a:schemeClr val="dk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759" name="Google Shape;759;p64"/>
          <p:cNvSpPr txBox="1"/>
          <p:nvPr/>
        </p:nvSpPr>
        <p:spPr>
          <a:xfrm>
            <a:off x="735025" y="3655925"/>
            <a:ext cx="20859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rPr>
              <a:t>Button</a:t>
            </a:r>
            <a:endParaRPr sz="3400" dirty="0">
              <a:solidFill>
                <a:schemeClr val="dk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761" name="Google Shape;761;p64"/>
          <p:cNvSpPr txBox="1"/>
          <p:nvPr/>
        </p:nvSpPr>
        <p:spPr>
          <a:xfrm>
            <a:off x="6323075" y="3655925"/>
            <a:ext cx="20859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rPr>
              <a:t>Wires</a:t>
            </a:r>
            <a:endParaRPr sz="3400" dirty="0">
              <a:solidFill>
                <a:schemeClr val="dk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763" name="Google Shape;763;p64"/>
          <p:cNvSpPr txBox="1"/>
          <p:nvPr/>
        </p:nvSpPr>
        <p:spPr>
          <a:xfrm>
            <a:off x="3638400" y="2416031"/>
            <a:ext cx="1867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rPr>
              <a:t>Defusal</a:t>
            </a:r>
            <a:endParaRPr sz="3400" dirty="0">
              <a:solidFill>
                <a:schemeClr val="dk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cxnSp>
        <p:nvCxnSpPr>
          <p:cNvPr id="768" name="Google Shape;768;p64"/>
          <p:cNvCxnSpPr>
            <a:stCxn id="763" idx="1"/>
            <a:endCxn id="755" idx="3"/>
          </p:cNvCxnSpPr>
          <p:nvPr/>
        </p:nvCxnSpPr>
        <p:spPr>
          <a:xfrm rot="10800000">
            <a:off x="2820900" y="1372931"/>
            <a:ext cx="817500" cy="12363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64"/>
          <p:cNvCxnSpPr>
            <a:stCxn id="763" idx="1"/>
            <a:endCxn id="759" idx="3"/>
          </p:cNvCxnSpPr>
          <p:nvPr/>
        </p:nvCxnSpPr>
        <p:spPr>
          <a:xfrm flipH="1">
            <a:off x="2820900" y="2609231"/>
            <a:ext cx="817500" cy="12399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64"/>
          <p:cNvCxnSpPr>
            <a:stCxn id="763" idx="3"/>
            <a:endCxn id="757" idx="1"/>
          </p:cNvCxnSpPr>
          <p:nvPr/>
        </p:nvCxnSpPr>
        <p:spPr>
          <a:xfrm rot="10800000" flipH="1">
            <a:off x="5505600" y="1372931"/>
            <a:ext cx="817500" cy="12363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64"/>
          <p:cNvCxnSpPr>
            <a:cxnSpLocks/>
            <a:stCxn id="763" idx="3"/>
            <a:endCxn id="761" idx="1"/>
          </p:cNvCxnSpPr>
          <p:nvPr/>
        </p:nvCxnSpPr>
        <p:spPr>
          <a:xfrm>
            <a:off x="5505600" y="2609231"/>
            <a:ext cx="817500" cy="12399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504;p49">
            <a:extLst>
              <a:ext uri="{FF2B5EF4-FFF2-40B4-BE49-F238E27FC236}">
                <a16:creationId xmlns:a16="http://schemas.microsoft.com/office/drawing/2014/main" id="{BA103C18-610B-4DB3-72B6-675AD1F1FA09}"/>
              </a:ext>
            </a:extLst>
          </p:cNvPr>
          <p:cNvGrpSpPr/>
          <p:nvPr/>
        </p:nvGrpSpPr>
        <p:grpSpPr>
          <a:xfrm>
            <a:off x="4372164" y="1837734"/>
            <a:ext cx="399671" cy="385042"/>
            <a:chOff x="6279225" y="1510950"/>
            <a:chExt cx="285500" cy="275050"/>
          </a:xfrm>
        </p:grpSpPr>
        <p:sp>
          <p:nvSpPr>
            <p:cNvPr id="3" name="Google Shape;505;p49">
              <a:extLst>
                <a:ext uri="{FF2B5EF4-FFF2-40B4-BE49-F238E27FC236}">
                  <a16:creationId xmlns:a16="http://schemas.microsoft.com/office/drawing/2014/main" id="{69EC8DE6-B8C4-2314-2FF6-26DB4E57A8B5}"/>
                </a:ext>
              </a:extLst>
            </p:cNvPr>
            <p:cNvSpPr/>
            <p:nvPr/>
          </p:nvSpPr>
          <p:spPr>
            <a:xfrm>
              <a:off x="6418450" y="1640750"/>
              <a:ext cx="16175" cy="16150"/>
            </a:xfrm>
            <a:custGeom>
              <a:avLst/>
              <a:gdLst/>
              <a:ahLst/>
              <a:cxnLst/>
              <a:rect l="l" t="t" r="r" b="b"/>
              <a:pathLst>
                <a:path w="647" h="646" extrusionOk="0">
                  <a:moveTo>
                    <a:pt x="1" y="0"/>
                  </a:moveTo>
                  <a:lnTo>
                    <a:pt x="1" y="646"/>
                  </a:lnTo>
                  <a:lnTo>
                    <a:pt x="646" y="646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06;p49">
              <a:extLst>
                <a:ext uri="{FF2B5EF4-FFF2-40B4-BE49-F238E27FC236}">
                  <a16:creationId xmlns:a16="http://schemas.microsoft.com/office/drawing/2014/main" id="{E9C7B6EC-F317-A330-6E57-3B2492FCD05A}"/>
                </a:ext>
              </a:extLst>
            </p:cNvPr>
            <p:cNvSpPr/>
            <p:nvPr/>
          </p:nvSpPr>
          <p:spPr>
            <a:xfrm>
              <a:off x="6279225" y="1510950"/>
              <a:ext cx="285500" cy="275050"/>
            </a:xfrm>
            <a:custGeom>
              <a:avLst/>
              <a:gdLst/>
              <a:ahLst/>
              <a:cxnLst/>
              <a:rect l="l" t="t" r="r" b="b"/>
              <a:pathLst>
                <a:path w="11420" h="11002" extrusionOk="0">
                  <a:moveTo>
                    <a:pt x="5890" y="662"/>
                  </a:moveTo>
                  <a:cubicBezTo>
                    <a:pt x="6518" y="662"/>
                    <a:pt x="7144" y="1089"/>
                    <a:pt x="7178" y="1944"/>
                  </a:cubicBezTo>
                  <a:lnTo>
                    <a:pt x="7178" y="2509"/>
                  </a:lnTo>
                  <a:lnTo>
                    <a:pt x="5891" y="3257"/>
                  </a:lnTo>
                  <a:lnTo>
                    <a:pt x="4600" y="2509"/>
                  </a:lnTo>
                  <a:lnTo>
                    <a:pt x="4600" y="1944"/>
                  </a:lnTo>
                  <a:cubicBezTo>
                    <a:pt x="4636" y="1089"/>
                    <a:pt x="5263" y="662"/>
                    <a:pt x="5890" y="662"/>
                  </a:cubicBezTo>
                  <a:close/>
                  <a:moveTo>
                    <a:pt x="4600" y="3263"/>
                  </a:moveTo>
                  <a:lnTo>
                    <a:pt x="5249" y="3636"/>
                  </a:lnTo>
                  <a:lnTo>
                    <a:pt x="4600" y="4007"/>
                  </a:lnTo>
                  <a:lnTo>
                    <a:pt x="4600" y="3263"/>
                  </a:lnTo>
                  <a:close/>
                  <a:moveTo>
                    <a:pt x="7203" y="3260"/>
                  </a:moveTo>
                  <a:lnTo>
                    <a:pt x="7203" y="4007"/>
                  </a:lnTo>
                  <a:lnTo>
                    <a:pt x="6555" y="3633"/>
                  </a:lnTo>
                  <a:lnTo>
                    <a:pt x="7203" y="3260"/>
                  </a:lnTo>
                  <a:close/>
                  <a:moveTo>
                    <a:pt x="2821" y="2430"/>
                  </a:moveTo>
                  <a:cubicBezTo>
                    <a:pt x="3040" y="2430"/>
                    <a:pt x="3262" y="2486"/>
                    <a:pt x="3464" y="2602"/>
                  </a:cubicBezTo>
                  <a:lnTo>
                    <a:pt x="3958" y="2889"/>
                  </a:lnTo>
                  <a:lnTo>
                    <a:pt x="3958" y="4383"/>
                  </a:lnTo>
                  <a:lnTo>
                    <a:pt x="2664" y="5131"/>
                  </a:lnTo>
                  <a:lnTo>
                    <a:pt x="2171" y="4847"/>
                  </a:lnTo>
                  <a:cubicBezTo>
                    <a:pt x="1553" y="4485"/>
                    <a:pt x="1340" y="3695"/>
                    <a:pt x="1695" y="3078"/>
                  </a:cubicBezTo>
                  <a:cubicBezTo>
                    <a:pt x="1934" y="2663"/>
                    <a:pt x="2372" y="2430"/>
                    <a:pt x="2821" y="2430"/>
                  </a:cubicBezTo>
                  <a:close/>
                  <a:moveTo>
                    <a:pt x="8985" y="2429"/>
                  </a:moveTo>
                  <a:cubicBezTo>
                    <a:pt x="9174" y="2429"/>
                    <a:pt x="9363" y="2471"/>
                    <a:pt x="9537" y="2553"/>
                  </a:cubicBezTo>
                  <a:cubicBezTo>
                    <a:pt x="9299" y="3118"/>
                    <a:pt x="9679" y="3785"/>
                    <a:pt x="10275" y="3874"/>
                  </a:cubicBezTo>
                  <a:cubicBezTo>
                    <a:pt x="10229" y="4275"/>
                    <a:pt x="9994" y="4637"/>
                    <a:pt x="9633" y="4847"/>
                  </a:cubicBezTo>
                  <a:lnTo>
                    <a:pt x="9139" y="5131"/>
                  </a:lnTo>
                  <a:lnTo>
                    <a:pt x="7848" y="4383"/>
                  </a:lnTo>
                  <a:lnTo>
                    <a:pt x="7848" y="2889"/>
                  </a:lnTo>
                  <a:lnTo>
                    <a:pt x="8342" y="2602"/>
                  </a:lnTo>
                  <a:cubicBezTo>
                    <a:pt x="8543" y="2486"/>
                    <a:pt x="8764" y="2429"/>
                    <a:pt x="8985" y="2429"/>
                  </a:cubicBezTo>
                  <a:close/>
                  <a:moveTo>
                    <a:pt x="3958" y="5128"/>
                  </a:moveTo>
                  <a:lnTo>
                    <a:pt x="3958" y="5875"/>
                  </a:lnTo>
                  <a:lnTo>
                    <a:pt x="3310" y="5501"/>
                  </a:lnTo>
                  <a:lnTo>
                    <a:pt x="3958" y="5128"/>
                  </a:lnTo>
                  <a:close/>
                  <a:moveTo>
                    <a:pt x="7848" y="5131"/>
                  </a:moveTo>
                  <a:lnTo>
                    <a:pt x="8497" y="5504"/>
                  </a:lnTo>
                  <a:lnTo>
                    <a:pt x="7848" y="5878"/>
                  </a:lnTo>
                  <a:lnTo>
                    <a:pt x="7848" y="5131"/>
                  </a:lnTo>
                  <a:close/>
                  <a:moveTo>
                    <a:pt x="5891" y="4013"/>
                  </a:moveTo>
                  <a:lnTo>
                    <a:pt x="7178" y="4757"/>
                  </a:lnTo>
                  <a:lnTo>
                    <a:pt x="7178" y="6245"/>
                  </a:lnTo>
                  <a:lnTo>
                    <a:pt x="5891" y="6992"/>
                  </a:lnTo>
                  <a:lnTo>
                    <a:pt x="4600" y="6245"/>
                  </a:lnTo>
                  <a:lnTo>
                    <a:pt x="4600" y="4757"/>
                  </a:lnTo>
                  <a:lnTo>
                    <a:pt x="5891" y="4013"/>
                  </a:lnTo>
                  <a:close/>
                  <a:moveTo>
                    <a:pt x="4600" y="6995"/>
                  </a:moveTo>
                  <a:lnTo>
                    <a:pt x="5249" y="7369"/>
                  </a:lnTo>
                  <a:lnTo>
                    <a:pt x="4600" y="7743"/>
                  </a:lnTo>
                  <a:lnTo>
                    <a:pt x="4600" y="6995"/>
                  </a:lnTo>
                  <a:close/>
                  <a:moveTo>
                    <a:pt x="7203" y="6999"/>
                  </a:moveTo>
                  <a:lnTo>
                    <a:pt x="7203" y="7749"/>
                  </a:lnTo>
                  <a:lnTo>
                    <a:pt x="6555" y="7372"/>
                  </a:lnTo>
                  <a:lnTo>
                    <a:pt x="7203" y="6999"/>
                  </a:lnTo>
                  <a:close/>
                  <a:moveTo>
                    <a:pt x="2661" y="5875"/>
                  </a:moveTo>
                  <a:lnTo>
                    <a:pt x="3952" y="6625"/>
                  </a:lnTo>
                  <a:lnTo>
                    <a:pt x="3952" y="8119"/>
                  </a:lnTo>
                  <a:lnTo>
                    <a:pt x="3464" y="8403"/>
                  </a:lnTo>
                  <a:cubicBezTo>
                    <a:pt x="3261" y="8520"/>
                    <a:pt x="3039" y="8577"/>
                    <a:pt x="2818" y="8577"/>
                  </a:cubicBezTo>
                  <a:cubicBezTo>
                    <a:pt x="2629" y="8577"/>
                    <a:pt x="2441" y="8535"/>
                    <a:pt x="2266" y="8453"/>
                  </a:cubicBezTo>
                  <a:cubicBezTo>
                    <a:pt x="2507" y="7891"/>
                    <a:pt x="2124" y="7224"/>
                    <a:pt x="1528" y="7134"/>
                  </a:cubicBezTo>
                  <a:cubicBezTo>
                    <a:pt x="1575" y="6733"/>
                    <a:pt x="1806" y="6369"/>
                    <a:pt x="2167" y="6162"/>
                  </a:cubicBezTo>
                  <a:lnTo>
                    <a:pt x="2661" y="5875"/>
                  </a:lnTo>
                  <a:close/>
                  <a:moveTo>
                    <a:pt x="9139" y="5875"/>
                  </a:moveTo>
                  <a:lnTo>
                    <a:pt x="9633" y="6162"/>
                  </a:lnTo>
                  <a:cubicBezTo>
                    <a:pt x="10861" y="6938"/>
                    <a:pt x="10173" y="8580"/>
                    <a:pt x="9012" y="8580"/>
                  </a:cubicBezTo>
                  <a:cubicBezTo>
                    <a:pt x="8801" y="8580"/>
                    <a:pt x="8575" y="8526"/>
                    <a:pt x="8342" y="8403"/>
                  </a:cubicBezTo>
                  <a:lnTo>
                    <a:pt x="7848" y="8119"/>
                  </a:lnTo>
                  <a:lnTo>
                    <a:pt x="7848" y="6625"/>
                  </a:lnTo>
                  <a:lnTo>
                    <a:pt x="9139" y="5875"/>
                  </a:lnTo>
                  <a:close/>
                  <a:moveTo>
                    <a:pt x="5891" y="7752"/>
                  </a:moveTo>
                  <a:lnTo>
                    <a:pt x="7178" y="8496"/>
                  </a:lnTo>
                  <a:lnTo>
                    <a:pt x="7178" y="9064"/>
                  </a:lnTo>
                  <a:cubicBezTo>
                    <a:pt x="7144" y="9918"/>
                    <a:pt x="6518" y="10345"/>
                    <a:pt x="5890" y="10345"/>
                  </a:cubicBezTo>
                  <a:cubicBezTo>
                    <a:pt x="5263" y="10345"/>
                    <a:pt x="4636" y="9918"/>
                    <a:pt x="4600" y="9064"/>
                  </a:cubicBezTo>
                  <a:lnTo>
                    <a:pt x="4600" y="8496"/>
                  </a:lnTo>
                  <a:lnTo>
                    <a:pt x="5891" y="7752"/>
                  </a:lnTo>
                  <a:close/>
                  <a:moveTo>
                    <a:pt x="5907" y="1"/>
                  </a:moveTo>
                  <a:cubicBezTo>
                    <a:pt x="4961" y="1"/>
                    <a:pt x="4015" y="646"/>
                    <a:pt x="3961" y="1935"/>
                  </a:cubicBezTo>
                  <a:lnTo>
                    <a:pt x="3961" y="2133"/>
                  </a:lnTo>
                  <a:lnTo>
                    <a:pt x="3791" y="2031"/>
                  </a:lnTo>
                  <a:cubicBezTo>
                    <a:pt x="3442" y="1848"/>
                    <a:pt x="3102" y="1767"/>
                    <a:pt x="2786" y="1767"/>
                  </a:cubicBezTo>
                  <a:cubicBezTo>
                    <a:pt x="1038" y="1767"/>
                    <a:pt x="0" y="4234"/>
                    <a:pt x="1846" y="5402"/>
                  </a:cubicBezTo>
                  <a:lnTo>
                    <a:pt x="2016" y="5501"/>
                  </a:lnTo>
                  <a:lnTo>
                    <a:pt x="1846" y="5603"/>
                  </a:lnTo>
                  <a:cubicBezTo>
                    <a:pt x="1247" y="5946"/>
                    <a:pt x="886" y="6579"/>
                    <a:pt x="874" y="7258"/>
                  </a:cubicBezTo>
                  <a:cubicBezTo>
                    <a:pt x="587" y="7428"/>
                    <a:pt x="395" y="7740"/>
                    <a:pt x="395" y="8095"/>
                  </a:cubicBezTo>
                  <a:cubicBezTo>
                    <a:pt x="388" y="8656"/>
                    <a:pt x="865" y="9069"/>
                    <a:pt x="1374" y="9069"/>
                  </a:cubicBezTo>
                  <a:cubicBezTo>
                    <a:pt x="1523" y="9069"/>
                    <a:pt x="1675" y="9034"/>
                    <a:pt x="1819" y="8956"/>
                  </a:cubicBezTo>
                  <a:cubicBezTo>
                    <a:pt x="2126" y="9140"/>
                    <a:pt x="2472" y="9232"/>
                    <a:pt x="2818" y="9232"/>
                  </a:cubicBezTo>
                  <a:cubicBezTo>
                    <a:pt x="3152" y="9232"/>
                    <a:pt x="3486" y="9146"/>
                    <a:pt x="3788" y="8971"/>
                  </a:cubicBezTo>
                  <a:lnTo>
                    <a:pt x="3958" y="8870"/>
                  </a:lnTo>
                  <a:lnTo>
                    <a:pt x="3958" y="9067"/>
                  </a:lnTo>
                  <a:cubicBezTo>
                    <a:pt x="4012" y="10357"/>
                    <a:pt x="4957" y="11002"/>
                    <a:pt x="5902" y="11002"/>
                  </a:cubicBezTo>
                  <a:cubicBezTo>
                    <a:pt x="6848" y="11002"/>
                    <a:pt x="7794" y="10356"/>
                    <a:pt x="7848" y="9067"/>
                  </a:cubicBezTo>
                  <a:lnTo>
                    <a:pt x="7848" y="8870"/>
                  </a:lnTo>
                  <a:lnTo>
                    <a:pt x="8018" y="8971"/>
                  </a:lnTo>
                  <a:cubicBezTo>
                    <a:pt x="8325" y="9147"/>
                    <a:pt x="8659" y="9231"/>
                    <a:pt x="8988" y="9231"/>
                  </a:cubicBezTo>
                  <a:cubicBezTo>
                    <a:pt x="9660" y="9231"/>
                    <a:pt x="10313" y="8883"/>
                    <a:pt x="10673" y="8261"/>
                  </a:cubicBezTo>
                  <a:cubicBezTo>
                    <a:pt x="11207" y="7332"/>
                    <a:pt x="10889" y="6143"/>
                    <a:pt x="9963" y="5606"/>
                  </a:cubicBezTo>
                  <a:lnTo>
                    <a:pt x="9793" y="5504"/>
                  </a:lnTo>
                  <a:lnTo>
                    <a:pt x="9963" y="5405"/>
                  </a:lnTo>
                  <a:cubicBezTo>
                    <a:pt x="10559" y="5057"/>
                    <a:pt x="10923" y="4424"/>
                    <a:pt x="10936" y="3744"/>
                  </a:cubicBezTo>
                  <a:cubicBezTo>
                    <a:pt x="11220" y="3575"/>
                    <a:pt x="11414" y="3263"/>
                    <a:pt x="11414" y="2908"/>
                  </a:cubicBezTo>
                  <a:cubicBezTo>
                    <a:pt x="11419" y="2347"/>
                    <a:pt x="10942" y="1933"/>
                    <a:pt x="10432" y="1933"/>
                  </a:cubicBezTo>
                  <a:cubicBezTo>
                    <a:pt x="10283" y="1933"/>
                    <a:pt x="10131" y="1969"/>
                    <a:pt x="9988" y="2046"/>
                  </a:cubicBezTo>
                  <a:cubicBezTo>
                    <a:pt x="9681" y="1864"/>
                    <a:pt x="9336" y="1771"/>
                    <a:pt x="8990" y="1771"/>
                  </a:cubicBezTo>
                  <a:cubicBezTo>
                    <a:pt x="8658" y="1771"/>
                    <a:pt x="8324" y="1857"/>
                    <a:pt x="8021" y="2031"/>
                  </a:cubicBezTo>
                  <a:lnTo>
                    <a:pt x="7851" y="2133"/>
                  </a:lnTo>
                  <a:lnTo>
                    <a:pt x="7851" y="1935"/>
                  </a:lnTo>
                  <a:cubicBezTo>
                    <a:pt x="7797" y="645"/>
                    <a:pt x="6852" y="1"/>
                    <a:pt x="5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319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>
            <a:spLocks noGrp="1"/>
          </p:cNvSpPr>
          <p:nvPr>
            <p:ph type="title"/>
          </p:nvPr>
        </p:nvSpPr>
        <p:spPr>
          <a:xfrm>
            <a:off x="734975" y="347475"/>
            <a:ext cx="4434900" cy="1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Toggles Part 1</a:t>
            </a:r>
            <a:endParaRPr dirty="0"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734975" y="1964259"/>
            <a:ext cx="4423200" cy="22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Find numerical digits withing the serial number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Sum them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Convert them to binary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Flip the Toggles 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</p:txBody>
      </p:sp>
      <p:pic>
        <p:nvPicPr>
          <p:cNvPr id="3074" name="Picture 2" descr="Bass Pro Shops Chrome-Plated Brass On/Off Toggle Switch | Cabela's">
            <a:extLst>
              <a:ext uri="{FF2B5EF4-FFF2-40B4-BE49-F238E27FC236}">
                <a16:creationId xmlns:a16="http://schemas.microsoft.com/office/drawing/2014/main" id="{0F10BC2D-9F98-85E0-0B25-E8F7EC899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308" y="1572206"/>
            <a:ext cx="1447749" cy="187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8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>
            <a:spLocks noGrp="1"/>
          </p:cNvSpPr>
          <p:nvPr>
            <p:ph type="title"/>
          </p:nvPr>
        </p:nvSpPr>
        <p:spPr>
          <a:xfrm>
            <a:off x="734975" y="347475"/>
            <a:ext cx="4434900" cy="1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Toggles Part 2</a:t>
            </a:r>
            <a:endParaRPr dirty="0"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734975" y="1964259"/>
            <a:ext cx="4423200" cy="22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Find Letters within the serial number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Sum them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Convert them to binary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Flip the Toggles 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</p:txBody>
      </p:sp>
      <p:pic>
        <p:nvPicPr>
          <p:cNvPr id="3074" name="Picture 2" descr="Bass Pro Shops Chrome-Plated Brass On/Off Toggle Switch | Cabela's">
            <a:extLst>
              <a:ext uri="{FF2B5EF4-FFF2-40B4-BE49-F238E27FC236}">
                <a16:creationId xmlns:a16="http://schemas.microsoft.com/office/drawing/2014/main" id="{0F10BC2D-9F98-85E0-0B25-E8F7EC899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308" y="1572206"/>
            <a:ext cx="1447749" cy="187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14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>
            <a:spLocks noGrp="1"/>
          </p:cNvSpPr>
          <p:nvPr>
            <p:ph type="title"/>
          </p:nvPr>
        </p:nvSpPr>
        <p:spPr>
          <a:xfrm>
            <a:off x="734975" y="347475"/>
            <a:ext cx="4434900" cy="1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Button </a:t>
            </a:r>
            <a:endParaRPr dirty="0"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734975" y="1964259"/>
            <a:ext cx="4423200" cy="22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Button Starts Red or Green Randomly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Don’t let it stay Red for too long press it to turn green.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Always keep the Button Green</a:t>
            </a:r>
          </a:p>
        </p:txBody>
      </p:sp>
      <p:pic>
        <p:nvPicPr>
          <p:cNvPr id="2050" name="Picture 2" descr="No Button - Apps on Google Play">
            <a:extLst>
              <a:ext uri="{FF2B5EF4-FFF2-40B4-BE49-F238E27FC236}">
                <a16:creationId xmlns:a16="http://schemas.microsoft.com/office/drawing/2014/main" id="{5E2DEC0B-6B12-0C1A-BD5B-B02552DC0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281" y="1633653"/>
            <a:ext cx="1876193" cy="187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38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>
            <a:spLocks noGrp="1"/>
          </p:cNvSpPr>
          <p:nvPr>
            <p:ph type="title"/>
          </p:nvPr>
        </p:nvSpPr>
        <p:spPr>
          <a:xfrm>
            <a:off x="734975" y="347475"/>
            <a:ext cx="4434900" cy="1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Keypad</a:t>
            </a:r>
            <a:endParaRPr dirty="0"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734975" y="1964259"/>
            <a:ext cx="4423200" cy="22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Record the defuse keywords and keys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Convert and enter these into the RSA tab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If correct, a keyword will appear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Enter the keyword on the tab</a:t>
            </a:r>
          </a:p>
        </p:txBody>
      </p:sp>
      <p:pic>
        <p:nvPicPr>
          <p:cNvPr id="1026" name="Picture 2" descr="HP 430 Programmable Wireless Keypad">
            <a:extLst>
              <a:ext uri="{FF2B5EF4-FFF2-40B4-BE49-F238E27FC236}">
                <a16:creationId xmlns:a16="http://schemas.microsoft.com/office/drawing/2014/main" id="{F5B139FB-2190-CBBC-F439-1B7A420DD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60" y="1705443"/>
            <a:ext cx="3043086" cy="228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972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>
            <a:spLocks noGrp="1"/>
          </p:cNvSpPr>
          <p:nvPr>
            <p:ph type="title"/>
          </p:nvPr>
        </p:nvSpPr>
        <p:spPr>
          <a:xfrm>
            <a:off x="734975" y="347475"/>
            <a:ext cx="4434900" cy="1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Wires</a:t>
            </a:r>
            <a:endParaRPr dirty="0"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734975" y="1964259"/>
            <a:ext cx="4423200" cy="22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Use the letter provided after the keypad is defused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r>
              <a:rPr lang="en-US" dirty="0"/>
              <a:t>Use the dictionary provided and based on the letter disconnect the wires</a:t>
            </a:r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  <a:p>
            <a:pPr marL="285750" indent="-285750">
              <a:buClr>
                <a:srgbClr val="FCF6F1"/>
              </a:buClr>
              <a:buSzPts val="1100"/>
            </a:pPr>
            <a:endParaRPr lang="en-US" dirty="0"/>
          </a:p>
        </p:txBody>
      </p:sp>
      <p:pic>
        <p:nvPicPr>
          <p:cNvPr id="6146" name="Picture 2" descr="Electrical Wiring Colours Standards | Phase 3 Connectors">
            <a:extLst>
              <a:ext uri="{FF2B5EF4-FFF2-40B4-BE49-F238E27FC236}">
                <a16:creationId xmlns:a16="http://schemas.microsoft.com/office/drawing/2014/main" id="{856106C5-7D56-209C-D7A3-FA65B542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30" y="1805175"/>
            <a:ext cx="2108998" cy="236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7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>
            <a:spLocks noGrp="1"/>
          </p:cNvSpPr>
          <p:nvPr>
            <p:ph type="title" idx="4"/>
          </p:nvPr>
        </p:nvSpPr>
        <p:spPr>
          <a:xfrm>
            <a:off x="950576" y="385906"/>
            <a:ext cx="76446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Future</a:t>
            </a:r>
            <a:r>
              <a:rPr lang="en" dirty="0"/>
              <a:t> Plans</a:t>
            </a:r>
            <a:endParaRPr dirty="0"/>
          </a:p>
        </p:txBody>
      </p:sp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1541654" y="2483313"/>
            <a:ext cx="3055778" cy="5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Radiation Sickness</a:t>
            </a:r>
            <a:endParaRPr dirty="0"/>
          </a:p>
        </p:txBody>
      </p:sp>
      <p:sp>
        <p:nvSpPr>
          <p:cNvPr id="416" name="Google Shape;416;p47"/>
          <p:cNvSpPr txBox="1">
            <a:spLocks noGrp="1"/>
          </p:cNvSpPr>
          <p:nvPr>
            <p:ph type="title" idx="2"/>
          </p:nvPr>
        </p:nvSpPr>
        <p:spPr>
          <a:xfrm>
            <a:off x="4527173" y="2483313"/>
            <a:ext cx="4212098" cy="5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it Less Difficult </a:t>
            </a:r>
            <a:endParaRPr dirty="0"/>
          </a:p>
        </p:txBody>
      </p:sp>
      <p:sp>
        <p:nvSpPr>
          <p:cNvPr id="417" name="Google Shape;417;p47"/>
          <p:cNvSpPr txBox="1">
            <a:spLocks noGrp="1"/>
          </p:cNvSpPr>
          <p:nvPr>
            <p:ph type="subTitle" idx="1"/>
          </p:nvPr>
        </p:nvSpPr>
        <p:spPr>
          <a:xfrm>
            <a:off x="1552927" y="2769213"/>
            <a:ext cx="2974246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Increase the blur of the screen as radiation increases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Screen blacking 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grpSp>
        <p:nvGrpSpPr>
          <p:cNvPr id="419" name="Google Shape;419;p47"/>
          <p:cNvGrpSpPr/>
          <p:nvPr/>
        </p:nvGrpSpPr>
        <p:grpSpPr>
          <a:xfrm>
            <a:off x="2828947" y="1914941"/>
            <a:ext cx="430304" cy="430371"/>
            <a:chOff x="4816550" y="1997575"/>
            <a:chExt cx="275025" cy="275050"/>
          </a:xfrm>
        </p:grpSpPr>
        <p:sp>
          <p:nvSpPr>
            <p:cNvPr id="420" name="Google Shape;420;p47"/>
            <p:cNvSpPr/>
            <p:nvPr/>
          </p:nvSpPr>
          <p:spPr>
            <a:xfrm>
              <a:off x="4881625" y="2037850"/>
              <a:ext cx="145500" cy="153650"/>
            </a:xfrm>
            <a:custGeom>
              <a:avLst/>
              <a:gdLst/>
              <a:ahLst/>
              <a:cxnLst/>
              <a:rect l="l" t="t" r="r" b="b"/>
              <a:pathLst>
                <a:path w="5820" h="6146" extrusionOk="0">
                  <a:moveTo>
                    <a:pt x="2907" y="0"/>
                  </a:moveTo>
                  <a:cubicBezTo>
                    <a:pt x="1301" y="0"/>
                    <a:pt x="0" y="1305"/>
                    <a:pt x="0" y="2910"/>
                  </a:cubicBezTo>
                  <a:lnTo>
                    <a:pt x="0" y="6145"/>
                  </a:lnTo>
                  <a:lnTo>
                    <a:pt x="2578" y="6145"/>
                  </a:lnTo>
                  <a:lnTo>
                    <a:pt x="2578" y="4163"/>
                  </a:lnTo>
                  <a:cubicBezTo>
                    <a:pt x="2022" y="4018"/>
                    <a:pt x="1609" y="3508"/>
                    <a:pt x="1609" y="2906"/>
                  </a:cubicBezTo>
                  <a:cubicBezTo>
                    <a:pt x="1644" y="2048"/>
                    <a:pt x="2272" y="1619"/>
                    <a:pt x="2899" y="1619"/>
                  </a:cubicBezTo>
                  <a:cubicBezTo>
                    <a:pt x="3526" y="1619"/>
                    <a:pt x="4153" y="2048"/>
                    <a:pt x="4187" y="2906"/>
                  </a:cubicBezTo>
                  <a:cubicBezTo>
                    <a:pt x="4187" y="3508"/>
                    <a:pt x="3773" y="4015"/>
                    <a:pt x="3217" y="4163"/>
                  </a:cubicBezTo>
                  <a:lnTo>
                    <a:pt x="3217" y="6145"/>
                  </a:lnTo>
                  <a:lnTo>
                    <a:pt x="5820" y="6145"/>
                  </a:lnTo>
                  <a:lnTo>
                    <a:pt x="5820" y="2943"/>
                  </a:lnTo>
                  <a:cubicBezTo>
                    <a:pt x="5820" y="1360"/>
                    <a:pt x="4570" y="38"/>
                    <a:pt x="2986" y="1"/>
                  </a:cubicBezTo>
                  <a:cubicBezTo>
                    <a:pt x="2959" y="0"/>
                    <a:pt x="2933" y="0"/>
                    <a:pt x="2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4932625" y="2094600"/>
              <a:ext cx="37700" cy="32375"/>
            </a:xfrm>
            <a:custGeom>
              <a:avLst/>
              <a:gdLst/>
              <a:ahLst/>
              <a:cxnLst/>
              <a:rect l="l" t="t" r="r" b="b"/>
              <a:pathLst>
                <a:path w="1508" h="1295" extrusionOk="0">
                  <a:moveTo>
                    <a:pt x="859" y="0"/>
                  </a:moveTo>
                  <a:cubicBezTo>
                    <a:pt x="1" y="34"/>
                    <a:pt x="1" y="1260"/>
                    <a:pt x="859" y="1294"/>
                  </a:cubicBezTo>
                  <a:cubicBezTo>
                    <a:pt x="861" y="1294"/>
                    <a:pt x="863" y="1294"/>
                    <a:pt x="865" y="1294"/>
                  </a:cubicBezTo>
                  <a:cubicBezTo>
                    <a:pt x="1220" y="1294"/>
                    <a:pt x="1508" y="1002"/>
                    <a:pt x="1508" y="649"/>
                  </a:cubicBezTo>
                  <a:cubicBezTo>
                    <a:pt x="1508" y="294"/>
                    <a:pt x="1217" y="0"/>
                    <a:pt x="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4816550" y="2248425"/>
              <a:ext cx="275025" cy="24200"/>
            </a:xfrm>
            <a:custGeom>
              <a:avLst/>
              <a:gdLst/>
              <a:ahLst/>
              <a:cxnLst/>
              <a:rect l="l" t="t" r="r" b="b"/>
              <a:pathLst>
                <a:path w="11001" h="968" extrusionOk="0">
                  <a:moveTo>
                    <a:pt x="0" y="1"/>
                  </a:moveTo>
                  <a:lnTo>
                    <a:pt x="0" y="967"/>
                  </a:lnTo>
                  <a:lnTo>
                    <a:pt x="11001" y="967"/>
                  </a:lnTo>
                  <a:lnTo>
                    <a:pt x="1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4848800" y="2208050"/>
              <a:ext cx="210525" cy="24275"/>
            </a:xfrm>
            <a:custGeom>
              <a:avLst/>
              <a:gdLst/>
              <a:ahLst/>
              <a:cxnLst/>
              <a:rect l="l" t="t" r="r" b="b"/>
              <a:pathLst>
                <a:path w="8421" h="971" extrusionOk="0">
                  <a:moveTo>
                    <a:pt x="1" y="1"/>
                  </a:moveTo>
                  <a:lnTo>
                    <a:pt x="1" y="970"/>
                  </a:lnTo>
                  <a:lnTo>
                    <a:pt x="8420" y="970"/>
                  </a:lnTo>
                  <a:lnTo>
                    <a:pt x="8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4946075" y="1997575"/>
              <a:ext cx="16150" cy="24175"/>
            </a:xfrm>
            <a:custGeom>
              <a:avLst/>
              <a:gdLst/>
              <a:ahLst/>
              <a:cxnLst/>
              <a:rect l="l" t="t" r="r" b="b"/>
              <a:pathLst>
                <a:path w="646" h="967" extrusionOk="0">
                  <a:moveTo>
                    <a:pt x="0" y="1"/>
                  </a:moveTo>
                  <a:lnTo>
                    <a:pt x="0" y="967"/>
                  </a:lnTo>
                  <a:lnTo>
                    <a:pt x="645" y="967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5059300" y="2118900"/>
              <a:ext cx="24250" cy="16175"/>
            </a:xfrm>
            <a:custGeom>
              <a:avLst/>
              <a:gdLst/>
              <a:ahLst/>
              <a:cxnLst/>
              <a:rect l="l" t="t" r="r" b="b"/>
              <a:pathLst>
                <a:path w="970" h="647" extrusionOk="0">
                  <a:moveTo>
                    <a:pt x="0" y="1"/>
                  </a:moveTo>
                  <a:lnTo>
                    <a:pt x="0" y="646"/>
                  </a:lnTo>
                  <a:lnTo>
                    <a:pt x="970" y="64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4824650" y="2118900"/>
              <a:ext cx="24275" cy="16175"/>
            </a:xfrm>
            <a:custGeom>
              <a:avLst/>
              <a:gdLst/>
              <a:ahLst/>
              <a:cxnLst/>
              <a:rect l="l" t="t" r="r" b="b"/>
              <a:pathLst>
                <a:path w="971" h="647" extrusionOk="0">
                  <a:moveTo>
                    <a:pt x="1" y="1"/>
                  </a:moveTo>
                  <a:lnTo>
                    <a:pt x="1" y="646"/>
                  </a:lnTo>
                  <a:lnTo>
                    <a:pt x="970" y="64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5022625" y="2029750"/>
              <a:ext cx="28675" cy="28675"/>
            </a:xfrm>
            <a:custGeom>
              <a:avLst/>
              <a:gdLst/>
              <a:ahLst/>
              <a:cxnLst/>
              <a:rect l="l" t="t" r="r" b="b"/>
              <a:pathLst>
                <a:path w="1147" h="1147" extrusionOk="0">
                  <a:moveTo>
                    <a:pt x="689" y="1"/>
                  </a:moveTo>
                  <a:lnTo>
                    <a:pt x="1" y="689"/>
                  </a:lnTo>
                  <a:lnTo>
                    <a:pt x="461" y="1146"/>
                  </a:lnTo>
                  <a:lnTo>
                    <a:pt x="1146" y="461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4856925" y="2029675"/>
              <a:ext cx="28650" cy="28675"/>
            </a:xfrm>
            <a:custGeom>
              <a:avLst/>
              <a:gdLst/>
              <a:ahLst/>
              <a:cxnLst/>
              <a:rect l="l" t="t" r="r" b="b"/>
              <a:pathLst>
                <a:path w="1146" h="1147" extrusionOk="0">
                  <a:moveTo>
                    <a:pt x="460" y="1"/>
                  </a:moveTo>
                  <a:lnTo>
                    <a:pt x="0" y="461"/>
                  </a:lnTo>
                  <a:lnTo>
                    <a:pt x="686" y="1146"/>
                  </a:lnTo>
                  <a:lnTo>
                    <a:pt x="1146" y="686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47"/>
          <p:cNvGrpSpPr/>
          <p:nvPr/>
        </p:nvGrpSpPr>
        <p:grpSpPr>
          <a:xfrm>
            <a:off x="6422959" y="1896008"/>
            <a:ext cx="420525" cy="430371"/>
            <a:chOff x="7571075" y="3586825"/>
            <a:chExt cx="268775" cy="275050"/>
          </a:xfrm>
        </p:grpSpPr>
        <p:sp>
          <p:nvSpPr>
            <p:cNvPr id="430" name="Google Shape;430;p47"/>
            <p:cNvSpPr/>
            <p:nvPr/>
          </p:nvSpPr>
          <p:spPr>
            <a:xfrm>
              <a:off x="7653050" y="3768600"/>
              <a:ext cx="24400" cy="27575"/>
            </a:xfrm>
            <a:custGeom>
              <a:avLst/>
              <a:gdLst/>
              <a:ahLst/>
              <a:cxnLst/>
              <a:rect l="l" t="t" r="r" b="b"/>
              <a:pathLst>
                <a:path w="976" h="1103" extrusionOk="0">
                  <a:moveTo>
                    <a:pt x="571" y="0"/>
                  </a:moveTo>
                  <a:lnTo>
                    <a:pt x="31" y="139"/>
                  </a:lnTo>
                  <a:cubicBezTo>
                    <a:pt x="0" y="541"/>
                    <a:pt x="219" y="927"/>
                    <a:pt x="587" y="1103"/>
                  </a:cubicBezTo>
                  <a:lnTo>
                    <a:pt x="976" y="704"/>
                  </a:lnTo>
                  <a:cubicBezTo>
                    <a:pt x="787" y="510"/>
                    <a:pt x="645" y="266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7678825" y="3742825"/>
              <a:ext cx="44400" cy="36125"/>
            </a:xfrm>
            <a:custGeom>
              <a:avLst/>
              <a:gdLst/>
              <a:ahLst/>
              <a:cxnLst/>
              <a:rect l="l" t="t" r="r" b="b"/>
              <a:pathLst>
                <a:path w="1776" h="1445" extrusionOk="0">
                  <a:moveTo>
                    <a:pt x="886" y="0"/>
                  </a:moveTo>
                  <a:cubicBezTo>
                    <a:pt x="346" y="0"/>
                    <a:pt x="0" y="574"/>
                    <a:pt x="247" y="1053"/>
                  </a:cubicBezTo>
                  <a:cubicBezTo>
                    <a:pt x="386" y="1314"/>
                    <a:pt x="637" y="1444"/>
                    <a:pt x="888" y="1444"/>
                  </a:cubicBezTo>
                  <a:cubicBezTo>
                    <a:pt x="1139" y="1444"/>
                    <a:pt x="1390" y="1314"/>
                    <a:pt x="1529" y="1053"/>
                  </a:cubicBezTo>
                  <a:cubicBezTo>
                    <a:pt x="1776" y="584"/>
                    <a:pt x="1433" y="0"/>
                    <a:pt x="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7724525" y="3768600"/>
              <a:ext cx="24475" cy="27575"/>
            </a:xfrm>
            <a:custGeom>
              <a:avLst/>
              <a:gdLst/>
              <a:ahLst/>
              <a:cxnLst/>
              <a:rect l="l" t="t" r="r" b="b"/>
              <a:pathLst>
                <a:path w="979" h="1103" extrusionOk="0">
                  <a:moveTo>
                    <a:pt x="408" y="0"/>
                  </a:moveTo>
                  <a:cubicBezTo>
                    <a:pt x="333" y="263"/>
                    <a:pt x="195" y="504"/>
                    <a:pt x="0" y="704"/>
                  </a:cubicBezTo>
                  <a:lnTo>
                    <a:pt x="392" y="1103"/>
                  </a:lnTo>
                  <a:cubicBezTo>
                    <a:pt x="756" y="930"/>
                    <a:pt x="979" y="544"/>
                    <a:pt x="948" y="139"/>
                  </a:cubicBezTo>
                  <a:lnTo>
                    <a:pt x="4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7571075" y="3586825"/>
              <a:ext cx="268775" cy="275050"/>
            </a:xfrm>
            <a:custGeom>
              <a:avLst/>
              <a:gdLst/>
              <a:ahLst/>
              <a:cxnLst/>
              <a:rect l="l" t="t" r="r" b="b"/>
              <a:pathLst>
                <a:path w="10751" h="11002" extrusionOk="0">
                  <a:moveTo>
                    <a:pt x="5205" y="4285"/>
                  </a:moveTo>
                  <a:cubicBezTo>
                    <a:pt x="5673" y="4285"/>
                    <a:pt x="6141" y="4488"/>
                    <a:pt x="6490" y="4897"/>
                  </a:cubicBezTo>
                  <a:lnTo>
                    <a:pt x="6181" y="6009"/>
                  </a:lnTo>
                  <a:cubicBezTo>
                    <a:pt x="6339" y="6169"/>
                    <a:pt x="6459" y="6370"/>
                    <a:pt x="6521" y="6595"/>
                  </a:cubicBezTo>
                  <a:lnTo>
                    <a:pt x="7635" y="6885"/>
                  </a:lnTo>
                  <a:lnTo>
                    <a:pt x="7688" y="7065"/>
                  </a:lnTo>
                  <a:cubicBezTo>
                    <a:pt x="7913" y="7935"/>
                    <a:pt x="7398" y="8831"/>
                    <a:pt x="6524" y="9065"/>
                  </a:cubicBezTo>
                  <a:lnTo>
                    <a:pt x="6345" y="9115"/>
                  </a:lnTo>
                  <a:lnTo>
                    <a:pt x="5536" y="8293"/>
                  </a:lnTo>
                  <a:cubicBezTo>
                    <a:pt x="5425" y="8320"/>
                    <a:pt x="5310" y="8335"/>
                    <a:pt x="5193" y="8335"/>
                  </a:cubicBezTo>
                  <a:cubicBezTo>
                    <a:pt x="5082" y="8335"/>
                    <a:pt x="4969" y="8322"/>
                    <a:pt x="4857" y="8293"/>
                  </a:cubicBezTo>
                  <a:lnTo>
                    <a:pt x="4051" y="9115"/>
                  </a:lnTo>
                  <a:lnTo>
                    <a:pt x="3869" y="9065"/>
                  </a:lnTo>
                  <a:cubicBezTo>
                    <a:pt x="3001" y="8834"/>
                    <a:pt x="2479" y="7935"/>
                    <a:pt x="2717" y="7065"/>
                  </a:cubicBezTo>
                  <a:lnTo>
                    <a:pt x="2767" y="6885"/>
                  </a:lnTo>
                  <a:lnTo>
                    <a:pt x="3881" y="6595"/>
                  </a:lnTo>
                  <a:cubicBezTo>
                    <a:pt x="3943" y="6370"/>
                    <a:pt x="4063" y="6169"/>
                    <a:pt x="4221" y="6009"/>
                  </a:cubicBezTo>
                  <a:lnTo>
                    <a:pt x="3912" y="4897"/>
                  </a:lnTo>
                  <a:cubicBezTo>
                    <a:pt x="4264" y="4489"/>
                    <a:pt x="4735" y="4285"/>
                    <a:pt x="5205" y="4285"/>
                  </a:cubicBezTo>
                  <a:close/>
                  <a:moveTo>
                    <a:pt x="5521" y="1"/>
                  </a:moveTo>
                  <a:lnTo>
                    <a:pt x="5521" y="1"/>
                  </a:lnTo>
                  <a:cubicBezTo>
                    <a:pt x="3937" y="457"/>
                    <a:pt x="2242" y="2075"/>
                    <a:pt x="2186" y="4314"/>
                  </a:cubicBezTo>
                  <a:cubicBezTo>
                    <a:pt x="1951" y="4094"/>
                    <a:pt x="1704" y="3971"/>
                    <a:pt x="1488" y="3900"/>
                  </a:cubicBezTo>
                  <a:cubicBezTo>
                    <a:pt x="1271" y="3829"/>
                    <a:pt x="1078" y="3803"/>
                    <a:pt x="902" y="3803"/>
                  </a:cubicBezTo>
                  <a:cubicBezTo>
                    <a:pt x="561" y="3803"/>
                    <a:pt x="281" y="3901"/>
                    <a:pt x="0" y="3968"/>
                  </a:cubicBezTo>
                  <a:lnTo>
                    <a:pt x="340" y="4369"/>
                  </a:lnTo>
                  <a:cubicBezTo>
                    <a:pt x="346" y="4375"/>
                    <a:pt x="1075" y="5258"/>
                    <a:pt x="788" y="5968"/>
                  </a:cubicBezTo>
                  <a:cubicBezTo>
                    <a:pt x="593" y="6444"/>
                    <a:pt x="658" y="6966"/>
                    <a:pt x="726" y="7312"/>
                  </a:cubicBezTo>
                  <a:cubicBezTo>
                    <a:pt x="1253" y="9801"/>
                    <a:pt x="3217" y="11001"/>
                    <a:pt x="5180" y="11001"/>
                  </a:cubicBezTo>
                  <a:cubicBezTo>
                    <a:pt x="7337" y="11001"/>
                    <a:pt x="9492" y="9554"/>
                    <a:pt x="9741" y="6777"/>
                  </a:cubicBezTo>
                  <a:cubicBezTo>
                    <a:pt x="9747" y="6632"/>
                    <a:pt x="9756" y="6459"/>
                    <a:pt x="9735" y="6283"/>
                  </a:cubicBezTo>
                  <a:cubicBezTo>
                    <a:pt x="9590" y="5048"/>
                    <a:pt x="10281" y="4301"/>
                    <a:pt x="10312" y="4270"/>
                  </a:cubicBezTo>
                  <a:lnTo>
                    <a:pt x="10751" y="3813"/>
                  </a:lnTo>
                  <a:cubicBezTo>
                    <a:pt x="10462" y="3774"/>
                    <a:pt x="10091" y="3701"/>
                    <a:pt x="9678" y="3701"/>
                  </a:cubicBezTo>
                  <a:cubicBezTo>
                    <a:pt x="9345" y="3701"/>
                    <a:pt x="8983" y="3748"/>
                    <a:pt x="8614" y="3900"/>
                  </a:cubicBezTo>
                  <a:cubicBezTo>
                    <a:pt x="7852" y="3338"/>
                    <a:pt x="8145" y="2449"/>
                    <a:pt x="8367" y="2078"/>
                  </a:cubicBezTo>
                  <a:lnTo>
                    <a:pt x="8651" y="1628"/>
                  </a:lnTo>
                  <a:lnTo>
                    <a:pt x="8120" y="1581"/>
                  </a:lnTo>
                  <a:cubicBezTo>
                    <a:pt x="8114" y="1581"/>
                    <a:pt x="8080" y="1578"/>
                    <a:pt x="8026" y="1578"/>
                  </a:cubicBezTo>
                  <a:cubicBezTo>
                    <a:pt x="7804" y="1578"/>
                    <a:pt x="7234" y="1622"/>
                    <a:pt x="6755" y="2026"/>
                  </a:cubicBezTo>
                  <a:cubicBezTo>
                    <a:pt x="6688" y="2085"/>
                    <a:pt x="6626" y="2146"/>
                    <a:pt x="6564" y="2214"/>
                  </a:cubicBezTo>
                  <a:cubicBezTo>
                    <a:pt x="6453" y="1924"/>
                    <a:pt x="6274" y="1631"/>
                    <a:pt x="5993" y="1374"/>
                  </a:cubicBezTo>
                  <a:cubicBezTo>
                    <a:pt x="5360" y="794"/>
                    <a:pt x="5561" y="448"/>
                    <a:pt x="5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7687075" y="3710175"/>
              <a:ext cx="27825" cy="17700"/>
            </a:xfrm>
            <a:custGeom>
              <a:avLst/>
              <a:gdLst/>
              <a:ahLst/>
              <a:cxnLst/>
              <a:rect l="l" t="t" r="r" b="b"/>
              <a:pathLst>
                <a:path w="1113" h="708" extrusionOk="0">
                  <a:moveTo>
                    <a:pt x="557" y="1"/>
                  </a:moveTo>
                  <a:cubicBezTo>
                    <a:pt x="363" y="1"/>
                    <a:pt x="167" y="57"/>
                    <a:pt x="1" y="170"/>
                  </a:cubicBezTo>
                  <a:lnTo>
                    <a:pt x="152" y="707"/>
                  </a:lnTo>
                  <a:cubicBezTo>
                    <a:pt x="285" y="673"/>
                    <a:pt x="417" y="658"/>
                    <a:pt x="556" y="658"/>
                  </a:cubicBezTo>
                  <a:cubicBezTo>
                    <a:pt x="695" y="658"/>
                    <a:pt x="831" y="676"/>
                    <a:pt x="964" y="707"/>
                  </a:cubicBezTo>
                  <a:lnTo>
                    <a:pt x="1112" y="170"/>
                  </a:lnTo>
                  <a:cubicBezTo>
                    <a:pt x="947" y="57"/>
                    <a:pt x="752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417;p47">
            <a:extLst>
              <a:ext uri="{FF2B5EF4-FFF2-40B4-BE49-F238E27FC236}">
                <a16:creationId xmlns:a16="http://schemas.microsoft.com/office/drawing/2014/main" id="{800E1ED6-8752-F8A0-4B8A-DBC5ACECDD5E}"/>
              </a:ext>
            </a:extLst>
          </p:cNvPr>
          <p:cNvSpPr txBox="1">
            <a:spLocks/>
          </p:cNvSpPr>
          <p:nvPr/>
        </p:nvSpPr>
        <p:spPr>
          <a:xfrm>
            <a:off x="5139096" y="2769213"/>
            <a:ext cx="2974246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l"/>
            <a:endParaRPr lang="en-US" dirty="0"/>
          </a:p>
          <a:p>
            <a:pPr marL="285750" indent="-285750" algn="l">
              <a:buFontTx/>
              <a:buChar char="-"/>
            </a:pPr>
            <a:r>
              <a:rPr lang="en-US" dirty="0"/>
              <a:t>Add meme images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Add funny sounds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 idx="15"/>
          </p:nvPr>
        </p:nvSpPr>
        <p:spPr>
          <a:xfrm>
            <a:off x="733950" y="347476"/>
            <a:ext cx="76749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highlight>
                  <a:schemeClr val="accent1"/>
                </a:highlight>
              </a:rPr>
              <a:t>Lessons Learned</a:t>
            </a:r>
            <a:endParaRPr b="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subTitle" idx="1"/>
          </p:nvPr>
        </p:nvSpPr>
        <p:spPr>
          <a:xfrm>
            <a:off x="1980322" y="1816193"/>
            <a:ext cx="2591678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Critical Thinking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123822" y="1809450"/>
            <a:ext cx="85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 idx="15"/>
          </p:nvPr>
        </p:nvSpPr>
        <p:spPr>
          <a:xfrm>
            <a:off x="733950" y="347476"/>
            <a:ext cx="76749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highlight>
                  <a:schemeClr val="accent1"/>
                </a:highlight>
              </a:rPr>
              <a:t>Lessons Learned</a:t>
            </a:r>
            <a:endParaRPr b="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subTitle" idx="1"/>
          </p:nvPr>
        </p:nvSpPr>
        <p:spPr>
          <a:xfrm>
            <a:off x="1980322" y="1816193"/>
            <a:ext cx="2591678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Critical Thinking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123822" y="1809450"/>
            <a:ext cx="85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subTitle" idx="3"/>
          </p:nvPr>
        </p:nvSpPr>
        <p:spPr>
          <a:xfrm>
            <a:off x="1980328" y="3328247"/>
            <a:ext cx="23883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Teamwork</a:t>
            </a:r>
            <a:endParaRPr dirty="0"/>
          </a:p>
        </p:txBody>
      </p:sp>
      <p:sp>
        <p:nvSpPr>
          <p:cNvPr id="371" name="Google Shape;371;p41"/>
          <p:cNvSpPr txBox="1">
            <a:spLocks noGrp="1"/>
          </p:cNvSpPr>
          <p:nvPr>
            <p:ph type="title" idx="5"/>
          </p:nvPr>
        </p:nvSpPr>
        <p:spPr>
          <a:xfrm>
            <a:off x="1123822" y="3305250"/>
            <a:ext cx="85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1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 idx="15"/>
          </p:nvPr>
        </p:nvSpPr>
        <p:spPr>
          <a:xfrm>
            <a:off x="733950" y="347476"/>
            <a:ext cx="76749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highlight>
                  <a:schemeClr val="accent1"/>
                </a:highlight>
              </a:rPr>
              <a:t>Lessons Learned</a:t>
            </a:r>
            <a:endParaRPr b="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subTitle" idx="1"/>
          </p:nvPr>
        </p:nvSpPr>
        <p:spPr>
          <a:xfrm>
            <a:off x="1980322" y="1816193"/>
            <a:ext cx="2591678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Critical Thinking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123822" y="1809450"/>
            <a:ext cx="85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subTitle" idx="3"/>
          </p:nvPr>
        </p:nvSpPr>
        <p:spPr>
          <a:xfrm>
            <a:off x="1980328" y="3328247"/>
            <a:ext cx="23883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Teamwork</a:t>
            </a:r>
            <a:endParaRPr dirty="0"/>
          </a:p>
        </p:txBody>
      </p:sp>
      <p:sp>
        <p:nvSpPr>
          <p:cNvPr id="371" name="Google Shape;371;p41"/>
          <p:cNvSpPr txBox="1">
            <a:spLocks noGrp="1"/>
          </p:cNvSpPr>
          <p:nvPr>
            <p:ph type="title" idx="5"/>
          </p:nvPr>
        </p:nvSpPr>
        <p:spPr>
          <a:xfrm>
            <a:off x="1123822" y="3305250"/>
            <a:ext cx="85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6"/>
          </p:nvPr>
        </p:nvSpPr>
        <p:spPr>
          <a:xfrm>
            <a:off x="5615950" y="1816193"/>
            <a:ext cx="2890967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Management</a:t>
            </a:r>
            <a:endParaRPr dirty="0"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8"/>
          </p:nvPr>
        </p:nvSpPr>
        <p:spPr>
          <a:xfrm>
            <a:off x="4759447" y="1809450"/>
            <a:ext cx="85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887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>
            <a:spLocks noGrp="1"/>
          </p:cNvSpPr>
          <p:nvPr>
            <p:ph type="title"/>
          </p:nvPr>
        </p:nvSpPr>
        <p:spPr>
          <a:xfrm>
            <a:off x="837234" y="2516678"/>
            <a:ext cx="6786233" cy="783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Unique Implementation</a:t>
            </a:r>
          </a:p>
        </p:txBody>
      </p:sp>
      <p:sp>
        <p:nvSpPr>
          <p:cNvPr id="389" name="Google Shape;389;p43"/>
          <p:cNvSpPr txBox="1">
            <a:spLocks noGrp="1"/>
          </p:cNvSpPr>
          <p:nvPr>
            <p:ph type="title" idx="2"/>
          </p:nvPr>
        </p:nvSpPr>
        <p:spPr>
          <a:xfrm>
            <a:off x="4047470" y="974350"/>
            <a:ext cx="9570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 idx="15"/>
          </p:nvPr>
        </p:nvSpPr>
        <p:spPr>
          <a:xfrm>
            <a:off x="733950" y="347476"/>
            <a:ext cx="76749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highlight>
                  <a:schemeClr val="accent1"/>
                </a:highlight>
              </a:rPr>
              <a:t>Lessons Learned</a:t>
            </a:r>
            <a:endParaRPr b="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subTitle" idx="1"/>
          </p:nvPr>
        </p:nvSpPr>
        <p:spPr>
          <a:xfrm>
            <a:off x="1980322" y="1816193"/>
            <a:ext cx="2591678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Critical Thinking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123822" y="1809450"/>
            <a:ext cx="85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subTitle" idx="3"/>
          </p:nvPr>
        </p:nvSpPr>
        <p:spPr>
          <a:xfrm>
            <a:off x="1980328" y="3328247"/>
            <a:ext cx="23883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Teamwork</a:t>
            </a:r>
            <a:endParaRPr dirty="0"/>
          </a:p>
        </p:txBody>
      </p:sp>
      <p:sp>
        <p:nvSpPr>
          <p:cNvPr id="371" name="Google Shape;371;p41"/>
          <p:cNvSpPr txBox="1">
            <a:spLocks noGrp="1"/>
          </p:cNvSpPr>
          <p:nvPr>
            <p:ph type="title" idx="5"/>
          </p:nvPr>
        </p:nvSpPr>
        <p:spPr>
          <a:xfrm>
            <a:off x="1123822" y="3305250"/>
            <a:ext cx="85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6"/>
          </p:nvPr>
        </p:nvSpPr>
        <p:spPr>
          <a:xfrm>
            <a:off x="5615950" y="1816193"/>
            <a:ext cx="2890967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Management</a:t>
            </a:r>
            <a:endParaRPr dirty="0"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8"/>
          </p:nvPr>
        </p:nvSpPr>
        <p:spPr>
          <a:xfrm>
            <a:off x="4759447" y="1809450"/>
            <a:ext cx="85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9"/>
          </p:nvPr>
        </p:nvSpPr>
        <p:spPr>
          <a:xfrm>
            <a:off x="5615947" y="3568950"/>
            <a:ext cx="3370656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Patience and Organization </a:t>
            </a:r>
            <a:endParaRPr dirty="0"/>
          </a:p>
        </p:txBody>
      </p:sp>
      <p:sp>
        <p:nvSpPr>
          <p:cNvPr id="377" name="Google Shape;377;p41"/>
          <p:cNvSpPr txBox="1">
            <a:spLocks noGrp="1"/>
          </p:cNvSpPr>
          <p:nvPr>
            <p:ph type="title" idx="14"/>
          </p:nvPr>
        </p:nvSpPr>
        <p:spPr>
          <a:xfrm>
            <a:off x="4759447" y="3305250"/>
            <a:ext cx="85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477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>
            <a:spLocks noGrp="1"/>
          </p:cNvSpPr>
          <p:nvPr>
            <p:ph type="title" idx="8"/>
          </p:nvPr>
        </p:nvSpPr>
        <p:spPr>
          <a:xfrm>
            <a:off x="720000" y="347476"/>
            <a:ext cx="770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Redesigns </a:t>
            </a:r>
            <a:endParaRPr dirty="0"/>
          </a:p>
        </p:txBody>
      </p:sp>
      <p:sp>
        <p:nvSpPr>
          <p:cNvPr id="468" name="Google Shape;468;p49"/>
          <p:cNvSpPr txBox="1">
            <a:spLocks noGrp="1"/>
          </p:cNvSpPr>
          <p:nvPr>
            <p:ph type="title"/>
          </p:nvPr>
        </p:nvSpPr>
        <p:spPr>
          <a:xfrm>
            <a:off x="1713967" y="2017164"/>
            <a:ext cx="3306357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Themes</a:t>
            </a:r>
            <a:endParaRPr dirty="0"/>
          </a:p>
        </p:txBody>
      </p:sp>
      <p:sp>
        <p:nvSpPr>
          <p:cNvPr id="507" name="Google Shape;507;p49"/>
          <p:cNvSpPr/>
          <p:nvPr/>
        </p:nvSpPr>
        <p:spPr>
          <a:xfrm>
            <a:off x="630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360;p74">
            <a:extLst>
              <a:ext uri="{FF2B5EF4-FFF2-40B4-BE49-F238E27FC236}">
                <a16:creationId xmlns:a16="http://schemas.microsoft.com/office/drawing/2014/main" id="{1232517C-DC02-3F28-46CE-B155A03423FE}"/>
              </a:ext>
            </a:extLst>
          </p:cNvPr>
          <p:cNvGrpSpPr/>
          <p:nvPr/>
        </p:nvGrpSpPr>
        <p:grpSpPr>
          <a:xfrm>
            <a:off x="1283971" y="1920971"/>
            <a:ext cx="310178" cy="315786"/>
            <a:chOff x="1293950" y="3070425"/>
            <a:chExt cx="269650" cy="274525"/>
          </a:xfrm>
        </p:grpSpPr>
        <p:sp>
          <p:nvSpPr>
            <p:cNvPr id="3" name="Google Shape;1361;p74">
              <a:extLst>
                <a:ext uri="{FF2B5EF4-FFF2-40B4-BE49-F238E27FC236}">
                  <a16:creationId xmlns:a16="http://schemas.microsoft.com/office/drawing/2014/main" id="{0E1FB844-4183-52BD-B8B0-7AB27F352775}"/>
                </a:ext>
              </a:extLst>
            </p:cNvPr>
            <p:cNvSpPr/>
            <p:nvPr/>
          </p:nvSpPr>
          <p:spPr>
            <a:xfrm>
              <a:off x="1520425" y="3244575"/>
              <a:ext cx="23025" cy="22950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0" y="1"/>
                  </a:moveTo>
                  <a:cubicBezTo>
                    <a:pt x="207" y="1"/>
                    <a:pt x="0" y="205"/>
                    <a:pt x="0" y="458"/>
                  </a:cubicBezTo>
                  <a:cubicBezTo>
                    <a:pt x="0" y="714"/>
                    <a:pt x="207" y="918"/>
                    <a:pt x="460" y="918"/>
                  </a:cubicBezTo>
                  <a:cubicBezTo>
                    <a:pt x="713" y="918"/>
                    <a:pt x="920" y="714"/>
                    <a:pt x="920" y="458"/>
                  </a:cubicBezTo>
                  <a:cubicBezTo>
                    <a:pt x="920" y="205"/>
                    <a:pt x="71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62;p74">
              <a:extLst>
                <a:ext uri="{FF2B5EF4-FFF2-40B4-BE49-F238E27FC236}">
                  <a16:creationId xmlns:a16="http://schemas.microsoft.com/office/drawing/2014/main" id="{8B09DE9E-C0F2-A431-13E2-9F6D7BC15EFE}"/>
                </a:ext>
              </a:extLst>
            </p:cNvPr>
            <p:cNvSpPr/>
            <p:nvPr/>
          </p:nvSpPr>
          <p:spPr>
            <a:xfrm>
              <a:off x="1536700" y="32850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8" y="1"/>
                  </a:moveTo>
                  <a:cubicBezTo>
                    <a:pt x="204" y="1"/>
                    <a:pt x="1" y="204"/>
                    <a:pt x="1" y="458"/>
                  </a:cubicBezTo>
                  <a:cubicBezTo>
                    <a:pt x="1" y="711"/>
                    <a:pt x="204" y="918"/>
                    <a:pt x="458" y="918"/>
                  </a:cubicBezTo>
                  <a:cubicBezTo>
                    <a:pt x="711" y="918"/>
                    <a:pt x="918" y="711"/>
                    <a:pt x="918" y="458"/>
                  </a:cubicBezTo>
                  <a:cubicBezTo>
                    <a:pt x="918" y="204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63;p74">
              <a:extLst>
                <a:ext uri="{FF2B5EF4-FFF2-40B4-BE49-F238E27FC236}">
                  <a16:creationId xmlns:a16="http://schemas.microsoft.com/office/drawing/2014/main" id="{4B7ED91A-BE85-3948-1299-EBE010758DA9}"/>
                </a:ext>
              </a:extLst>
            </p:cNvPr>
            <p:cNvSpPr/>
            <p:nvPr/>
          </p:nvSpPr>
          <p:spPr>
            <a:xfrm>
              <a:off x="1310100" y="3244575"/>
              <a:ext cx="23025" cy="22950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0" y="1"/>
                  </a:moveTo>
                  <a:cubicBezTo>
                    <a:pt x="207" y="1"/>
                    <a:pt x="0" y="205"/>
                    <a:pt x="0" y="458"/>
                  </a:cubicBezTo>
                  <a:cubicBezTo>
                    <a:pt x="0" y="714"/>
                    <a:pt x="207" y="918"/>
                    <a:pt x="460" y="918"/>
                  </a:cubicBezTo>
                  <a:cubicBezTo>
                    <a:pt x="713" y="918"/>
                    <a:pt x="920" y="714"/>
                    <a:pt x="920" y="458"/>
                  </a:cubicBezTo>
                  <a:cubicBezTo>
                    <a:pt x="920" y="205"/>
                    <a:pt x="71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64;p74">
              <a:extLst>
                <a:ext uri="{FF2B5EF4-FFF2-40B4-BE49-F238E27FC236}">
                  <a16:creationId xmlns:a16="http://schemas.microsoft.com/office/drawing/2014/main" id="{407A3D93-94B2-9196-E3E6-BC071137374E}"/>
                </a:ext>
              </a:extLst>
            </p:cNvPr>
            <p:cNvSpPr/>
            <p:nvPr/>
          </p:nvSpPr>
          <p:spPr>
            <a:xfrm>
              <a:off x="1293950" y="32850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8" y="1"/>
                  </a:moveTo>
                  <a:cubicBezTo>
                    <a:pt x="205" y="1"/>
                    <a:pt x="1" y="204"/>
                    <a:pt x="1" y="458"/>
                  </a:cubicBezTo>
                  <a:cubicBezTo>
                    <a:pt x="1" y="711"/>
                    <a:pt x="205" y="918"/>
                    <a:pt x="458" y="918"/>
                  </a:cubicBezTo>
                  <a:cubicBezTo>
                    <a:pt x="711" y="918"/>
                    <a:pt x="918" y="711"/>
                    <a:pt x="918" y="458"/>
                  </a:cubicBezTo>
                  <a:cubicBezTo>
                    <a:pt x="918" y="204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65;p74">
              <a:extLst>
                <a:ext uri="{FF2B5EF4-FFF2-40B4-BE49-F238E27FC236}">
                  <a16:creationId xmlns:a16="http://schemas.microsoft.com/office/drawing/2014/main" id="{F2C705E0-CB4A-B425-8C9C-13A8AC43ABD1}"/>
                </a:ext>
              </a:extLst>
            </p:cNvPr>
            <p:cNvSpPr/>
            <p:nvPr/>
          </p:nvSpPr>
          <p:spPr>
            <a:xfrm>
              <a:off x="1321825" y="3270900"/>
              <a:ext cx="210500" cy="74050"/>
            </a:xfrm>
            <a:custGeom>
              <a:avLst/>
              <a:gdLst/>
              <a:ahLst/>
              <a:cxnLst/>
              <a:rect l="l" t="t" r="r" b="b"/>
              <a:pathLst>
                <a:path w="8420" h="2962" extrusionOk="0">
                  <a:moveTo>
                    <a:pt x="3242" y="1"/>
                  </a:moveTo>
                  <a:lnTo>
                    <a:pt x="3236" y="4"/>
                  </a:lnTo>
                  <a:cubicBezTo>
                    <a:pt x="3233" y="41"/>
                    <a:pt x="3261" y="350"/>
                    <a:pt x="3097" y="711"/>
                  </a:cubicBezTo>
                  <a:cubicBezTo>
                    <a:pt x="2952" y="726"/>
                    <a:pt x="2813" y="766"/>
                    <a:pt x="2686" y="828"/>
                  </a:cubicBezTo>
                  <a:cubicBezTo>
                    <a:pt x="2499" y="747"/>
                    <a:pt x="2301" y="706"/>
                    <a:pt x="2103" y="706"/>
                  </a:cubicBezTo>
                  <a:cubicBezTo>
                    <a:pt x="1762" y="706"/>
                    <a:pt x="1422" y="826"/>
                    <a:pt x="1149" y="1063"/>
                  </a:cubicBezTo>
                  <a:cubicBezTo>
                    <a:pt x="658" y="1483"/>
                    <a:pt x="658" y="1943"/>
                    <a:pt x="652" y="2316"/>
                  </a:cubicBezTo>
                  <a:lnTo>
                    <a:pt x="0" y="2316"/>
                  </a:lnTo>
                  <a:lnTo>
                    <a:pt x="0" y="2962"/>
                  </a:lnTo>
                  <a:lnTo>
                    <a:pt x="8420" y="2962"/>
                  </a:lnTo>
                  <a:lnTo>
                    <a:pt x="8420" y="2316"/>
                  </a:lnTo>
                  <a:lnTo>
                    <a:pt x="7768" y="2316"/>
                  </a:lnTo>
                  <a:cubicBezTo>
                    <a:pt x="7756" y="2063"/>
                    <a:pt x="7802" y="1523"/>
                    <a:pt x="7262" y="1060"/>
                  </a:cubicBezTo>
                  <a:cubicBezTo>
                    <a:pt x="6993" y="826"/>
                    <a:pt x="6654" y="703"/>
                    <a:pt x="6313" y="703"/>
                  </a:cubicBezTo>
                  <a:cubicBezTo>
                    <a:pt x="6172" y="703"/>
                    <a:pt x="6031" y="724"/>
                    <a:pt x="5894" y="766"/>
                  </a:cubicBezTo>
                  <a:cubicBezTo>
                    <a:pt x="5768" y="727"/>
                    <a:pt x="5636" y="707"/>
                    <a:pt x="5503" y="707"/>
                  </a:cubicBezTo>
                  <a:cubicBezTo>
                    <a:pt x="5441" y="707"/>
                    <a:pt x="5378" y="711"/>
                    <a:pt x="5317" y="720"/>
                  </a:cubicBezTo>
                  <a:cubicBezTo>
                    <a:pt x="5153" y="353"/>
                    <a:pt x="5178" y="41"/>
                    <a:pt x="5178" y="4"/>
                  </a:cubicBezTo>
                  <a:lnTo>
                    <a:pt x="5175" y="1"/>
                  </a:lnTo>
                  <a:cubicBezTo>
                    <a:pt x="4795" y="41"/>
                    <a:pt x="4502" y="61"/>
                    <a:pt x="4208" y="61"/>
                  </a:cubicBezTo>
                  <a:cubicBezTo>
                    <a:pt x="3915" y="61"/>
                    <a:pt x="3622" y="4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6;p74">
              <a:extLst>
                <a:ext uri="{FF2B5EF4-FFF2-40B4-BE49-F238E27FC236}">
                  <a16:creationId xmlns:a16="http://schemas.microsoft.com/office/drawing/2014/main" id="{E3906B32-322A-9297-ACB0-66B112A4654C}"/>
                </a:ext>
              </a:extLst>
            </p:cNvPr>
            <p:cNvSpPr/>
            <p:nvPr/>
          </p:nvSpPr>
          <p:spPr>
            <a:xfrm>
              <a:off x="1306075" y="3070425"/>
              <a:ext cx="257525" cy="199800"/>
            </a:xfrm>
            <a:custGeom>
              <a:avLst/>
              <a:gdLst/>
              <a:ahLst/>
              <a:cxnLst/>
              <a:rect l="l" t="t" r="r" b="b"/>
              <a:pathLst>
                <a:path w="10301" h="7992" extrusionOk="0">
                  <a:moveTo>
                    <a:pt x="5481" y="2255"/>
                  </a:moveTo>
                  <a:lnTo>
                    <a:pt x="5481" y="2898"/>
                  </a:lnTo>
                  <a:lnTo>
                    <a:pt x="4835" y="2898"/>
                  </a:lnTo>
                  <a:lnTo>
                    <a:pt x="4835" y="2255"/>
                  </a:lnTo>
                  <a:close/>
                  <a:moveTo>
                    <a:pt x="3847" y="2898"/>
                  </a:moveTo>
                  <a:lnTo>
                    <a:pt x="3847" y="3543"/>
                  </a:lnTo>
                  <a:lnTo>
                    <a:pt x="3205" y="3543"/>
                  </a:lnTo>
                  <a:lnTo>
                    <a:pt x="3205" y="2898"/>
                  </a:lnTo>
                  <a:close/>
                  <a:moveTo>
                    <a:pt x="3847" y="6516"/>
                  </a:moveTo>
                  <a:lnTo>
                    <a:pt x="3847" y="7359"/>
                  </a:lnTo>
                  <a:cubicBezTo>
                    <a:pt x="3779" y="7353"/>
                    <a:pt x="3715" y="7340"/>
                    <a:pt x="3653" y="7334"/>
                  </a:cubicBezTo>
                  <a:cubicBezTo>
                    <a:pt x="3106" y="7245"/>
                    <a:pt x="2696" y="7097"/>
                    <a:pt x="2563" y="6939"/>
                  </a:cubicBezTo>
                  <a:cubicBezTo>
                    <a:pt x="2619" y="6874"/>
                    <a:pt x="2807" y="6754"/>
                    <a:pt x="3177" y="6649"/>
                  </a:cubicBezTo>
                  <a:cubicBezTo>
                    <a:pt x="3357" y="6599"/>
                    <a:pt x="3579" y="6553"/>
                    <a:pt x="3847" y="6516"/>
                  </a:cubicBezTo>
                  <a:close/>
                  <a:moveTo>
                    <a:pt x="4835" y="1"/>
                  </a:moveTo>
                  <a:cubicBezTo>
                    <a:pt x="4177" y="1"/>
                    <a:pt x="3518" y="337"/>
                    <a:pt x="3184" y="1011"/>
                  </a:cubicBezTo>
                  <a:cubicBezTo>
                    <a:pt x="2668" y="1011"/>
                    <a:pt x="2202" y="1240"/>
                    <a:pt x="1881" y="1607"/>
                  </a:cubicBezTo>
                  <a:cubicBezTo>
                    <a:pt x="843" y="1632"/>
                    <a:pt x="0" y="2487"/>
                    <a:pt x="0" y="3540"/>
                  </a:cubicBezTo>
                  <a:cubicBezTo>
                    <a:pt x="0" y="4672"/>
                    <a:pt x="937" y="5478"/>
                    <a:pt x="1944" y="5478"/>
                  </a:cubicBezTo>
                  <a:cubicBezTo>
                    <a:pt x="2288" y="5478"/>
                    <a:pt x="2641" y="5384"/>
                    <a:pt x="2967" y="5176"/>
                  </a:cubicBezTo>
                  <a:cubicBezTo>
                    <a:pt x="3079" y="5206"/>
                    <a:pt x="3194" y="5221"/>
                    <a:pt x="3311" y="5221"/>
                  </a:cubicBezTo>
                  <a:cubicBezTo>
                    <a:pt x="3485" y="5221"/>
                    <a:pt x="3662" y="5187"/>
                    <a:pt x="3829" y="5114"/>
                  </a:cubicBezTo>
                  <a:cubicBezTo>
                    <a:pt x="3841" y="5127"/>
                    <a:pt x="3857" y="5136"/>
                    <a:pt x="3872" y="5145"/>
                  </a:cubicBezTo>
                  <a:lnTo>
                    <a:pt x="3872" y="5852"/>
                  </a:lnTo>
                  <a:cubicBezTo>
                    <a:pt x="3153" y="5939"/>
                    <a:pt x="1939" y="6198"/>
                    <a:pt x="1939" y="6924"/>
                  </a:cubicBezTo>
                  <a:cubicBezTo>
                    <a:pt x="1939" y="7591"/>
                    <a:pt x="2952" y="7881"/>
                    <a:pt x="3872" y="7992"/>
                  </a:cubicBezTo>
                  <a:lnTo>
                    <a:pt x="3872" y="7344"/>
                  </a:lnTo>
                  <a:cubicBezTo>
                    <a:pt x="4210" y="7384"/>
                    <a:pt x="4508" y="7407"/>
                    <a:pt x="4819" y="7407"/>
                  </a:cubicBezTo>
                  <a:cubicBezTo>
                    <a:pt x="5117" y="7407"/>
                    <a:pt x="5426" y="7386"/>
                    <a:pt x="5795" y="7341"/>
                  </a:cubicBezTo>
                  <a:lnTo>
                    <a:pt x="5795" y="7341"/>
                  </a:lnTo>
                  <a:lnTo>
                    <a:pt x="5802" y="7344"/>
                  </a:lnTo>
                  <a:lnTo>
                    <a:pt x="5802" y="6519"/>
                  </a:lnTo>
                  <a:cubicBezTo>
                    <a:pt x="6070" y="6550"/>
                    <a:pt x="6296" y="6596"/>
                    <a:pt x="6472" y="6649"/>
                  </a:cubicBezTo>
                  <a:cubicBezTo>
                    <a:pt x="6842" y="6754"/>
                    <a:pt x="7034" y="6874"/>
                    <a:pt x="7086" y="6939"/>
                  </a:cubicBezTo>
                  <a:cubicBezTo>
                    <a:pt x="6901" y="7158"/>
                    <a:pt x="6342" y="7291"/>
                    <a:pt x="5802" y="7359"/>
                  </a:cubicBezTo>
                  <a:lnTo>
                    <a:pt x="5802" y="7992"/>
                  </a:lnTo>
                  <a:cubicBezTo>
                    <a:pt x="6719" y="7881"/>
                    <a:pt x="7734" y="7591"/>
                    <a:pt x="7734" y="6924"/>
                  </a:cubicBezTo>
                  <a:cubicBezTo>
                    <a:pt x="7734" y="6201"/>
                    <a:pt x="6518" y="5939"/>
                    <a:pt x="5802" y="5852"/>
                  </a:cubicBezTo>
                  <a:lnTo>
                    <a:pt x="5802" y="5145"/>
                  </a:lnTo>
                  <a:cubicBezTo>
                    <a:pt x="5817" y="5133"/>
                    <a:pt x="5830" y="5127"/>
                    <a:pt x="5845" y="5114"/>
                  </a:cubicBezTo>
                  <a:cubicBezTo>
                    <a:pt x="6011" y="5184"/>
                    <a:pt x="6189" y="5219"/>
                    <a:pt x="6367" y="5219"/>
                  </a:cubicBezTo>
                  <a:cubicBezTo>
                    <a:pt x="6481" y="5219"/>
                    <a:pt x="6594" y="5205"/>
                    <a:pt x="6703" y="5176"/>
                  </a:cubicBezTo>
                  <a:cubicBezTo>
                    <a:pt x="7018" y="5375"/>
                    <a:pt x="7376" y="5474"/>
                    <a:pt x="7732" y="5474"/>
                  </a:cubicBezTo>
                  <a:cubicBezTo>
                    <a:pt x="8231" y="5474"/>
                    <a:pt x="8729" y="5281"/>
                    <a:pt x="9105" y="4904"/>
                  </a:cubicBezTo>
                  <a:cubicBezTo>
                    <a:pt x="10300" y="3710"/>
                    <a:pt x="9482" y="1653"/>
                    <a:pt x="7793" y="1607"/>
                  </a:cubicBezTo>
                  <a:cubicBezTo>
                    <a:pt x="7469" y="1230"/>
                    <a:pt x="6993" y="1011"/>
                    <a:pt x="6487" y="1011"/>
                  </a:cubicBezTo>
                  <a:cubicBezTo>
                    <a:pt x="6154" y="338"/>
                    <a:pt x="5495" y="1"/>
                    <a:pt x="4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>
            <a:spLocks noGrp="1"/>
          </p:cNvSpPr>
          <p:nvPr>
            <p:ph type="title" idx="8"/>
          </p:nvPr>
        </p:nvSpPr>
        <p:spPr>
          <a:xfrm>
            <a:off x="720000" y="347476"/>
            <a:ext cx="770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Redesigns </a:t>
            </a:r>
            <a:endParaRPr dirty="0"/>
          </a:p>
        </p:txBody>
      </p:sp>
      <p:sp>
        <p:nvSpPr>
          <p:cNvPr id="468" name="Google Shape;468;p49"/>
          <p:cNvSpPr txBox="1">
            <a:spLocks noGrp="1"/>
          </p:cNvSpPr>
          <p:nvPr>
            <p:ph type="title"/>
          </p:nvPr>
        </p:nvSpPr>
        <p:spPr>
          <a:xfrm>
            <a:off x="1713967" y="2017164"/>
            <a:ext cx="3306357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Themes</a:t>
            </a:r>
            <a:endParaRPr dirty="0"/>
          </a:p>
        </p:txBody>
      </p:sp>
      <p:sp>
        <p:nvSpPr>
          <p:cNvPr id="472" name="Google Shape;472;p49"/>
          <p:cNvSpPr txBox="1">
            <a:spLocks noGrp="1"/>
          </p:cNvSpPr>
          <p:nvPr>
            <p:ph type="title" idx="2"/>
          </p:nvPr>
        </p:nvSpPr>
        <p:spPr>
          <a:xfrm>
            <a:off x="5418379" y="1990093"/>
            <a:ext cx="3417507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Adjustable Difficulty</a:t>
            </a:r>
            <a:endParaRPr dirty="0"/>
          </a:p>
        </p:txBody>
      </p:sp>
      <p:sp>
        <p:nvSpPr>
          <p:cNvPr id="507" name="Google Shape;507;p49"/>
          <p:cNvSpPr/>
          <p:nvPr/>
        </p:nvSpPr>
        <p:spPr>
          <a:xfrm>
            <a:off x="630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360;p74">
            <a:extLst>
              <a:ext uri="{FF2B5EF4-FFF2-40B4-BE49-F238E27FC236}">
                <a16:creationId xmlns:a16="http://schemas.microsoft.com/office/drawing/2014/main" id="{1232517C-DC02-3F28-46CE-B155A03423FE}"/>
              </a:ext>
            </a:extLst>
          </p:cNvPr>
          <p:cNvGrpSpPr/>
          <p:nvPr/>
        </p:nvGrpSpPr>
        <p:grpSpPr>
          <a:xfrm>
            <a:off x="1283971" y="1920971"/>
            <a:ext cx="310178" cy="315786"/>
            <a:chOff x="1293950" y="3070425"/>
            <a:chExt cx="269650" cy="274525"/>
          </a:xfrm>
        </p:grpSpPr>
        <p:sp>
          <p:nvSpPr>
            <p:cNvPr id="3" name="Google Shape;1361;p74">
              <a:extLst>
                <a:ext uri="{FF2B5EF4-FFF2-40B4-BE49-F238E27FC236}">
                  <a16:creationId xmlns:a16="http://schemas.microsoft.com/office/drawing/2014/main" id="{0E1FB844-4183-52BD-B8B0-7AB27F352775}"/>
                </a:ext>
              </a:extLst>
            </p:cNvPr>
            <p:cNvSpPr/>
            <p:nvPr/>
          </p:nvSpPr>
          <p:spPr>
            <a:xfrm>
              <a:off x="1520425" y="3244575"/>
              <a:ext cx="23025" cy="22950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0" y="1"/>
                  </a:moveTo>
                  <a:cubicBezTo>
                    <a:pt x="207" y="1"/>
                    <a:pt x="0" y="205"/>
                    <a:pt x="0" y="458"/>
                  </a:cubicBezTo>
                  <a:cubicBezTo>
                    <a:pt x="0" y="714"/>
                    <a:pt x="207" y="918"/>
                    <a:pt x="460" y="918"/>
                  </a:cubicBezTo>
                  <a:cubicBezTo>
                    <a:pt x="713" y="918"/>
                    <a:pt x="920" y="714"/>
                    <a:pt x="920" y="458"/>
                  </a:cubicBezTo>
                  <a:cubicBezTo>
                    <a:pt x="920" y="205"/>
                    <a:pt x="71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62;p74">
              <a:extLst>
                <a:ext uri="{FF2B5EF4-FFF2-40B4-BE49-F238E27FC236}">
                  <a16:creationId xmlns:a16="http://schemas.microsoft.com/office/drawing/2014/main" id="{8B09DE9E-C0F2-A431-13E2-9F6D7BC15EFE}"/>
                </a:ext>
              </a:extLst>
            </p:cNvPr>
            <p:cNvSpPr/>
            <p:nvPr/>
          </p:nvSpPr>
          <p:spPr>
            <a:xfrm>
              <a:off x="1536700" y="32850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8" y="1"/>
                  </a:moveTo>
                  <a:cubicBezTo>
                    <a:pt x="204" y="1"/>
                    <a:pt x="1" y="204"/>
                    <a:pt x="1" y="458"/>
                  </a:cubicBezTo>
                  <a:cubicBezTo>
                    <a:pt x="1" y="711"/>
                    <a:pt x="204" y="918"/>
                    <a:pt x="458" y="918"/>
                  </a:cubicBezTo>
                  <a:cubicBezTo>
                    <a:pt x="711" y="918"/>
                    <a:pt x="918" y="711"/>
                    <a:pt x="918" y="458"/>
                  </a:cubicBezTo>
                  <a:cubicBezTo>
                    <a:pt x="918" y="204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63;p74">
              <a:extLst>
                <a:ext uri="{FF2B5EF4-FFF2-40B4-BE49-F238E27FC236}">
                  <a16:creationId xmlns:a16="http://schemas.microsoft.com/office/drawing/2014/main" id="{4B7ED91A-BE85-3948-1299-EBE010758DA9}"/>
                </a:ext>
              </a:extLst>
            </p:cNvPr>
            <p:cNvSpPr/>
            <p:nvPr/>
          </p:nvSpPr>
          <p:spPr>
            <a:xfrm>
              <a:off x="1310100" y="3244575"/>
              <a:ext cx="23025" cy="22950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0" y="1"/>
                  </a:moveTo>
                  <a:cubicBezTo>
                    <a:pt x="207" y="1"/>
                    <a:pt x="0" y="205"/>
                    <a:pt x="0" y="458"/>
                  </a:cubicBezTo>
                  <a:cubicBezTo>
                    <a:pt x="0" y="714"/>
                    <a:pt x="207" y="918"/>
                    <a:pt x="460" y="918"/>
                  </a:cubicBezTo>
                  <a:cubicBezTo>
                    <a:pt x="713" y="918"/>
                    <a:pt x="920" y="714"/>
                    <a:pt x="920" y="458"/>
                  </a:cubicBezTo>
                  <a:cubicBezTo>
                    <a:pt x="920" y="205"/>
                    <a:pt x="71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64;p74">
              <a:extLst>
                <a:ext uri="{FF2B5EF4-FFF2-40B4-BE49-F238E27FC236}">
                  <a16:creationId xmlns:a16="http://schemas.microsoft.com/office/drawing/2014/main" id="{407A3D93-94B2-9196-E3E6-BC071137374E}"/>
                </a:ext>
              </a:extLst>
            </p:cNvPr>
            <p:cNvSpPr/>
            <p:nvPr/>
          </p:nvSpPr>
          <p:spPr>
            <a:xfrm>
              <a:off x="1293950" y="32850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8" y="1"/>
                  </a:moveTo>
                  <a:cubicBezTo>
                    <a:pt x="205" y="1"/>
                    <a:pt x="1" y="204"/>
                    <a:pt x="1" y="458"/>
                  </a:cubicBezTo>
                  <a:cubicBezTo>
                    <a:pt x="1" y="711"/>
                    <a:pt x="205" y="918"/>
                    <a:pt x="458" y="918"/>
                  </a:cubicBezTo>
                  <a:cubicBezTo>
                    <a:pt x="711" y="918"/>
                    <a:pt x="918" y="711"/>
                    <a:pt x="918" y="458"/>
                  </a:cubicBezTo>
                  <a:cubicBezTo>
                    <a:pt x="918" y="204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65;p74">
              <a:extLst>
                <a:ext uri="{FF2B5EF4-FFF2-40B4-BE49-F238E27FC236}">
                  <a16:creationId xmlns:a16="http://schemas.microsoft.com/office/drawing/2014/main" id="{F2C705E0-CB4A-B425-8C9C-13A8AC43ABD1}"/>
                </a:ext>
              </a:extLst>
            </p:cNvPr>
            <p:cNvSpPr/>
            <p:nvPr/>
          </p:nvSpPr>
          <p:spPr>
            <a:xfrm>
              <a:off x="1321825" y="3270900"/>
              <a:ext cx="210500" cy="74050"/>
            </a:xfrm>
            <a:custGeom>
              <a:avLst/>
              <a:gdLst/>
              <a:ahLst/>
              <a:cxnLst/>
              <a:rect l="l" t="t" r="r" b="b"/>
              <a:pathLst>
                <a:path w="8420" h="2962" extrusionOk="0">
                  <a:moveTo>
                    <a:pt x="3242" y="1"/>
                  </a:moveTo>
                  <a:lnTo>
                    <a:pt x="3236" y="4"/>
                  </a:lnTo>
                  <a:cubicBezTo>
                    <a:pt x="3233" y="41"/>
                    <a:pt x="3261" y="350"/>
                    <a:pt x="3097" y="711"/>
                  </a:cubicBezTo>
                  <a:cubicBezTo>
                    <a:pt x="2952" y="726"/>
                    <a:pt x="2813" y="766"/>
                    <a:pt x="2686" y="828"/>
                  </a:cubicBezTo>
                  <a:cubicBezTo>
                    <a:pt x="2499" y="747"/>
                    <a:pt x="2301" y="706"/>
                    <a:pt x="2103" y="706"/>
                  </a:cubicBezTo>
                  <a:cubicBezTo>
                    <a:pt x="1762" y="706"/>
                    <a:pt x="1422" y="826"/>
                    <a:pt x="1149" y="1063"/>
                  </a:cubicBezTo>
                  <a:cubicBezTo>
                    <a:pt x="658" y="1483"/>
                    <a:pt x="658" y="1943"/>
                    <a:pt x="652" y="2316"/>
                  </a:cubicBezTo>
                  <a:lnTo>
                    <a:pt x="0" y="2316"/>
                  </a:lnTo>
                  <a:lnTo>
                    <a:pt x="0" y="2962"/>
                  </a:lnTo>
                  <a:lnTo>
                    <a:pt x="8420" y="2962"/>
                  </a:lnTo>
                  <a:lnTo>
                    <a:pt x="8420" y="2316"/>
                  </a:lnTo>
                  <a:lnTo>
                    <a:pt x="7768" y="2316"/>
                  </a:lnTo>
                  <a:cubicBezTo>
                    <a:pt x="7756" y="2063"/>
                    <a:pt x="7802" y="1523"/>
                    <a:pt x="7262" y="1060"/>
                  </a:cubicBezTo>
                  <a:cubicBezTo>
                    <a:pt x="6993" y="826"/>
                    <a:pt x="6654" y="703"/>
                    <a:pt x="6313" y="703"/>
                  </a:cubicBezTo>
                  <a:cubicBezTo>
                    <a:pt x="6172" y="703"/>
                    <a:pt x="6031" y="724"/>
                    <a:pt x="5894" y="766"/>
                  </a:cubicBezTo>
                  <a:cubicBezTo>
                    <a:pt x="5768" y="727"/>
                    <a:pt x="5636" y="707"/>
                    <a:pt x="5503" y="707"/>
                  </a:cubicBezTo>
                  <a:cubicBezTo>
                    <a:pt x="5441" y="707"/>
                    <a:pt x="5378" y="711"/>
                    <a:pt x="5317" y="720"/>
                  </a:cubicBezTo>
                  <a:cubicBezTo>
                    <a:pt x="5153" y="353"/>
                    <a:pt x="5178" y="41"/>
                    <a:pt x="5178" y="4"/>
                  </a:cubicBezTo>
                  <a:lnTo>
                    <a:pt x="5175" y="1"/>
                  </a:lnTo>
                  <a:cubicBezTo>
                    <a:pt x="4795" y="41"/>
                    <a:pt x="4502" y="61"/>
                    <a:pt x="4208" y="61"/>
                  </a:cubicBezTo>
                  <a:cubicBezTo>
                    <a:pt x="3915" y="61"/>
                    <a:pt x="3622" y="4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6;p74">
              <a:extLst>
                <a:ext uri="{FF2B5EF4-FFF2-40B4-BE49-F238E27FC236}">
                  <a16:creationId xmlns:a16="http://schemas.microsoft.com/office/drawing/2014/main" id="{E3906B32-322A-9297-ACB0-66B112A4654C}"/>
                </a:ext>
              </a:extLst>
            </p:cNvPr>
            <p:cNvSpPr/>
            <p:nvPr/>
          </p:nvSpPr>
          <p:spPr>
            <a:xfrm>
              <a:off x="1306075" y="3070425"/>
              <a:ext cx="257525" cy="199800"/>
            </a:xfrm>
            <a:custGeom>
              <a:avLst/>
              <a:gdLst/>
              <a:ahLst/>
              <a:cxnLst/>
              <a:rect l="l" t="t" r="r" b="b"/>
              <a:pathLst>
                <a:path w="10301" h="7992" extrusionOk="0">
                  <a:moveTo>
                    <a:pt x="5481" y="2255"/>
                  </a:moveTo>
                  <a:lnTo>
                    <a:pt x="5481" y="2898"/>
                  </a:lnTo>
                  <a:lnTo>
                    <a:pt x="4835" y="2898"/>
                  </a:lnTo>
                  <a:lnTo>
                    <a:pt x="4835" y="2255"/>
                  </a:lnTo>
                  <a:close/>
                  <a:moveTo>
                    <a:pt x="3847" y="2898"/>
                  </a:moveTo>
                  <a:lnTo>
                    <a:pt x="3847" y="3543"/>
                  </a:lnTo>
                  <a:lnTo>
                    <a:pt x="3205" y="3543"/>
                  </a:lnTo>
                  <a:lnTo>
                    <a:pt x="3205" y="2898"/>
                  </a:lnTo>
                  <a:close/>
                  <a:moveTo>
                    <a:pt x="3847" y="6516"/>
                  </a:moveTo>
                  <a:lnTo>
                    <a:pt x="3847" y="7359"/>
                  </a:lnTo>
                  <a:cubicBezTo>
                    <a:pt x="3779" y="7353"/>
                    <a:pt x="3715" y="7340"/>
                    <a:pt x="3653" y="7334"/>
                  </a:cubicBezTo>
                  <a:cubicBezTo>
                    <a:pt x="3106" y="7245"/>
                    <a:pt x="2696" y="7097"/>
                    <a:pt x="2563" y="6939"/>
                  </a:cubicBezTo>
                  <a:cubicBezTo>
                    <a:pt x="2619" y="6874"/>
                    <a:pt x="2807" y="6754"/>
                    <a:pt x="3177" y="6649"/>
                  </a:cubicBezTo>
                  <a:cubicBezTo>
                    <a:pt x="3357" y="6599"/>
                    <a:pt x="3579" y="6553"/>
                    <a:pt x="3847" y="6516"/>
                  </a:cubicBezTo>
                  <a:close/>
                  <a:moveTo>
                    <a:pt x="4835" y="1"/>
                  </a:moveTo>
                  <a:cubicBezTo>
                    <a:pt x="4177" y="1"/>
                    <a:pt x="3518" y="337"/>
                    <a:pt x="3184" y="1011"/>
                  </a:cubicBezTo>
                  <a:cubicBezTo>
                    <a:pt x="2668" y="1011"/>
                    <a:pt x="2202" y="1240"/>
                    <a:pt x="1881" y="1607"/>
                  </a:cubicBezTo>
                  <a:cubicBezTo>
                    <a:pt x="843" y="1632"/>
                    <a:pt x="0" y="2487"/>
                    <a:pt x="0" y="3540"/>
                  </a:cubicBezTo>
                  <a:cubicBezTo>
                    <a:pt x="0" y="4672"/>
                    <a:pt x="937" y="5478"/>
                    <a:pt x="1944" y="5478"/>
                  </a:cubicBezTo>
                  <a:cubicBezTo>
                    <a:pt x="2288" y="5478"/>
                    <a:pt x="2641" y="5384"/>
                    <a:pt x="2967" y="5176"/>
                  </a:cubicBezTo>
                  <a:cubicBezTo>
                    <a:pt x="3079" y="5206"/>
                    <a:pt x="3194" y="5221"/>
                    <a:pt x="3311" y="5221"/>
                  </a:cubicBezTo>
                  <a:cubicBezTo>
                    <a:pt x="3485" y="5221"/>
                    <a:pt x="3662" y="5187"/>
                    <a:pt x="3829" y="5114"/>
                  </a:cubicBezTo>
                  <a:cubicBezTo>
                    <a:pt x="3841" y="5127"/>
                    <a:pt x="3857" y="5136"/>
                    <a:pt x="3872" y="5145"/>
                  </a:cubicBezTo>
                  <a:lnTo>
                    <a:pt x="3872" y="5852"/>
                  </a:lnTo>
                  <a:cubicBezTo>
                    <a:pt x="3153" y="5939"/>
                    <a:pt x="1939" y="6198"/>
                    <a:pt x="1939" y="6924"/>
                  </a:cubicBezTo>
                  <a:cubicBezTo>
                    <a:pt x="1939" y="7591"/>
                    <a:pt x="2952" y="7881"/>
                    <a:pt x="3872" y="7992"/>
                  </a:cubicBezTo>
                  <a:lnTo>
                    <a:pt x="3872" y="7344"/>
                  </a:lnTo>
                  <a:cubicBezTo>
                    <a:pt x="4210" y="7384"/>
                    <a:pt x="4508" y="7407"/>
                    <a:pt x="4819" y="7407"/>
                  </a:cubicBezTo>
                  <a:cubicBezTo>
                    <a:pt x="5117" y="7407"/>
                    <a:pt x="5426" y="7386"/>
                    <a:pt x="5795" y="7341"/>
                  </a:cubicBezTo>
                  <a:lnTo>
                    <a:pt x="5795" y="7341"/>
                  </a:lnTo>
                  <a:lnTo>
                    <a:pt x="5802" y="7344"/>
                  </a:lnTo>
                  <a:lnTo>
                    <a:pt x="5802" y="6519"/>
                  </a:lnTo>
                  <a:cubicBezTo>
                    <a:pt x="6070" y="6550"/>
                    <a:pt x="6296" y="6596"/>
                    <a:pt x="6472" y="6649"/>
                  </a:cubicBezTo>
                  <a:cubicBezTo>
                    <a:pt x="6842" y="6754"/>
                    <a:pt x="7034" y="6874"/>
                    <a:pt x="7086" y="6939"/>
                  </a:cubicBezTo>
                  <a:cubicBezTo>
                    <a:pt x="6901" y="7158"/>
                    <a:pt x="6342" y="7291"/>
                    <a:pt x="5802" y="7359"/>
                  </a:cubicBezTo>
                  <a:lnTo>
                    <a:pt x="5802" y="7992"/>
                  </a:lnTo>
                  <a:cubicBezTo>
                    <a:pt x="6719" y="7881"/>
                    <a:pt x="7734" y="7591"/>
                    <a:pt x="7734" y="6924"/>
                  </a:cubicBezTo>
                  <a:cubicBezTo>
                    <a:pt x="7734" y="6201"/>
                    <a:pt x="6518" y="5939"/>
                    <a:pt x="5802" y="5852"/>
                  </a:cubicBezTo>
                  <a:lnTo>
                    <a:pt x="5802" y="5145"/>
                  </a:lnTo>
                  <a:cubicBezTo>
                    <a:pt x="5817" y="5133"/>
                    <a:pt x="5830" y="5127"/>
                    <a:pt x="5845" y="5114"/>
                  </a:cubicBezTo>
                  <a:cubicBezTo>
                    <a:pt x="6011" y="5184"/>
                    <a:pt x="6189" y="5219"/>
                    <a:pt x="6367" y="5219"/>
                  </a:cubicBezTo>
                  <a:cubicBezTo>
                    <a:pt x="6481" y="5219"/>
                    <a:pt x="6594" y="5205"/>
                    <a:pt x="6703" y="5176"/>
                  </a:cubicBezTo>
                  <a:cubicBezTo>
                    <a:pt x="7018" y="5375"/>
                    <a:pt x="7376" y="5474"/>
                    <a:pt x="7732" y="5474"/>
                  </a:cubicBezTo>
                  <a:cubicBezTo>
                    <a:pt x="8231" y="5474"/>
                    <a:pt x="8729" y="5281"/>
                    <a:pt x="9105" y="4904"/>
                  </a:cubicBezTo>
                  <a:cubicBezTo>
                    <a:pt x="10300" y="3710"/>
                    <a:pt x="9482" y="1653"/>
                    <a:pt x="7793" y="1607"/>
                  </a:cubicBezTo>
                  <a:cubicBezTo>
                    <a:pt x="7469" y="1230"/>
                    <a:pt x="6993" y="1011"/>
                    <a:pt x="6487" y="1011"/>
                  </a:cubicBezTo>
                  <a:cubicBezTo>
                    <a:pt x="6154" y="338"/>
                    <a:pt x="5495" y="1"/>
                    <a:pt x="4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377;p74">
            <a:extLst>
              <a:ext uri="{FF2B5EF4-FFF2-40B4-BE49-F238E27FC236}">
                <a16:creationId xmlns:a16="http://schemas.microsoft.com/office/drawing/2014/main" id="{957F3C59-519F-879C-150B-36DD36F4E6E9}"/>
              </a:ext>
            </a:extLst>
          </p:cNvPr>
          <p:cNvGrpSpPr/>
          <p:nvPr/>
        </p:nvGrpSpPr>
        <p:grpSpPr>
          <a:xfrm>
            <a:off x="5046890" y="1989586"/>
            <a:ext cx="325334" cy="316217"/>
            <a:chOff x="2622075" y="3070225"/>
            <a:chExt cx="282825" cy="274900"/>
          </a:xfrm>
        </p:grpSpPr>
        <p:sp>
          <p:nvSpPr>
            <p:cNvPr id="10" name="Google Shape;1378;p74">
              <a:extLst>
                <a:ext uri="{FF2B5EF4-FFF2-40B4-BE49-F238E27FC236}">
                  <a16:creationId xmlns:a16="http://schemas.microsoft.com/office/drawing/2014/main" id="{C921B09D-6E6C-DA60-17B1-EBF148F4FDC2}"/>
                </a:ext>
              </a:extLst>
            </p:cNvPr>
            <p:cNvSpPr/>
            <p:nvPr/>
          </p:nvSpPr>
          <p:spPr>
            <a:xfrm>
              <a:off x="2723125" y="3167175"/>
              <a:ext cx="80825" cy="80700"/>
            </a:xfrm>
            <a:custGeom>
              <a:avLst/>
              <a:gdLst/>
              <a:ahLst/>
              <a:cxnLst/>
              <a:rect l="l" t="t" r="r" b="b"/>
              <a:pathLst>
                <a:path w="3233" h="3228" extrusionOk="0">
                  <a:moveTo>
                    <a:pt x="1618" y="0"/>
                  </a:moveTo>
                  <a:cubicBezTo>
                    <a:pt x="726" y="0"/>
                    <a:pt x="0" y="726"/>
                    <a:pt x="0" y="1618"/>
                  </a:cubicBezTo>
                  <a:cubicBezTo>
                    <a:pt x="45" y="2691"/>
                    <a:pt x="832" y="3227"/>
                    <a:pt x="1618" y="3227"/>
                  </a:cubicBezTo>
                  <a:cubicBezTo>
                    <a:pt x="2404" y="3227"/>
                    <a:pt x="3190" y="2691"/>
                    <a:pt x="3233" y="1618"/>
                  </a:cubicBezTo>
                  <a:cubicBezTo>
                    <a:pt x="3233" y="726"/>
                    <a:pt x="2507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79;p74">
              <a:extLst>
                <a:ext uri="{FF2B5EF4-FFF2-40B4-BE49-F238E27FC236}">
                  <a16:creationId xmlns:a16="http://schemas.microsoft.com/office/drawing/2014/main" id="{1039AE2B-78C4-02AF-EE6F-1101E9764248}"/>
                </a:ext>
              </a:extLst>
            </p:cNvPr>
            <p:cNvSpPr/>
            <p:nvPr/>
          </p:nvSpPr>
          <p:spPr>
            <a:xfrm>
              <a:off x="2622075" y="3070225"/>
              <a:ext cx="282825" cy="274900"/>
            </a:xfrm>
            <a:custGeom>
              <a:avLst/>
              <a:gdLst/>
              <a:ahLst/>
              <a:cxnLst/>
              <a:rect l="l" t="t" r="r" b="b"/>
              <a:pathLst>
                <a:path w="11313" h="10996" extrusionOk="0">
                  <a:moveTo>
                    <a:pt x="9853" y="1945"/>
                  </a:moveTo>
                  <a:lnTo>
                    <a:pt x="9853" y="2591"/>
                  </a:lnTo>
                  <a:lnTo>
                    <a:pt x="7920" y="2591"/>
                  </a:lnTo>
                  <a:lnTo>
                    <a:pt x="7920" y="1945"/>
                  </a:lnTo>
                  <a:close/>
                  <a:moveTo>
                    <a:pt x="2743" y="7768"/>
                  </a:moveTo>
                  <a:lnTo>
                    <a:pt x="2743" y="8414"/>
                  </a:lnTo>
                  <a:lnTo>
                    <a:pt x="3385" y="8414"/>
                  </a:lnTo>
                  <a:lnTo>
                    <a:pt x="3385" y="9059"/>
                  </a:lnTo>
                  <a:lnTo>
                    <a:pt x="2743" y="9059"/>
                  </a:lnTo>
                  <a:lnTo>
                    <a:pt x="2743" y="9704"/>
                  </a:lnTo>
                  <a:lnTo>
                    <a:pt x="2097" y="9704"/>
                  </a:lnTo>
                  <a:lnTo>
                    <a:pt x="2097" y="9059"/>
                  </a:lnTo>
                  <a:lnTo>
                    <a:pt x="1452" y="9059"/>
                  </a:lnTo>
                  <a:lnTo>
                    <a:pt x="1452" y="8414"/>
                  </a:lnTo>
                  <a:lnTo>
                    <a:pt x="2097" y="8414"/>
                  </a:lnTo>
                  <a:lnTo>
                    <a:pt x="2097" y="7768"/>
                  </a:lnTo>
                  <a:close/>
                  <a:moveTo>
                    <a:pt x="5659" y="1288"/>
                  </a:moveTo>
                  <a:cubicBezTo>
                    <a:pt x="6028" y="1288"/>
                    <a:pt x="6406" y="1337"/>
                    <a:pt x="6787" y="1442"/>
                  </a:cubicBezTo>
                  <a:cubicBezTo>
                    <a:pt x="6183" y="2992"/>
                    <a:pt x="7397" y="4530"/>
                    <a:pt x="8891" y="4530"/>
                  </a:cubicBezTo>
                  <a:cubicBezTo>
                    <a:pt x="9159" y="4530"/>
                    <a:pt x="9437" y="4480"/>
                    <a:pt x="9714" y="4372"/>
                  </a:cubicBezTo>
                  <a:lnTo>
                    <a:pt x="9714" y="4372"/>
                  </a:lnTo>
                  <a:cubicBezTo>
                    <a:pt x="10481" y="7144"/>
                    <a:pt x="8328" y="9709"/>
                    <a:pt x="5671" y="9709"/>
                  </a:cubicBezTo>
                  <a:cubicBezTo>
                    <a:pt x="5300" y="9709"/>
                    <a:pt x="4920" y="9659"/>
                    <a:pt x="4536" y="9553"/>
                  </a:cubicBezTo>
                  <a:cubicBezTo>
                    <a:pt x="5138" y="8003"/>
                    <a:pt x="3923" y="6465"/>
                    <a:pt x="2430" y="6465"/>
                  </a:cubicBezTo>
                  <a:cubicBezTo>
                    <a:pt x="2161" y="6465"/>
                    <a:pt x="1884" y="6515"/>
                    <a:pt x="1606" y="6623"/>
                  </a:cubicBezTo>
                  <a:cubicBezTo>
                    <a:pt x="842" y="3854"/>
                    <a:pt x="2999" y="1288"/>
                    <a:pt x="5659" y="1288"/>
                  </a:cubicBezTo>
                  <a:close/>
                  <a:moveTo>
                    <a:pt x="8866" y="1"/>
                  </a:moveTo>
                  <a:cubicBezTo>
                    <a:pt x="8227" y="1"/>
                    <a:pt x="7580" y="269"/>
                    <a:pt x="7111" y="865"/>
                  </a:cubicBezTo>
                  <a:cubicBezTo>
                    <a:pt x="6617" y="707"/>
                    <a:pt x="6126" y="633"/>
                    <a:pt x="5647" y="633"/>
                  </a:cubicBezTo>
                  <a:cubicBezTo>
                    <a:pt x="2542" y="633"/>
                    <a:pt x="1" y="3737"/>
                    <a:pt x="1023" y="6950"/>
                  </a:cubicBezTo>
                  <a:cubicBezTo>
                    <a:pt x="495" y="7367"/>
                    <a:pt x="155" y="8012"/>
                    <a:pt x="155" y="8735"/>
                  </a:cubicBezTo>
                  <a:cubicBezTo>
                    <a:pt x="163" y="10122"/>
                    <a:pt x="1293" y="10996"/>
                    <a:pt x="2448" y="10996"/>
                  </a:cubicBezTo>
                  <a:cubicBezTo>
                    <a:pt x="3087" y="10996"/>
                    <a:pt x="3734" y="10728"/>
                    <a:pt x="4203" y="10130"/>
                  </a:cubicBezTo>
                  <a:cubicBezTo>
                    <a:pt x="4697" y="10288"/>
                    <a:pt x="5189" y="10362"/>
                    <a:pt x="5667" y="10362"/>
                  </a:cubicBezTo>
                  <a:cubicBezTo>
                    <a:pt x="8772" y="10362"/>
                    <a:pt x="11313" y="7258"/>
                    <a:pt x="10285" y="4045"/>
                  </a:cubicBezTo>
                  <a:cubicBezTo>
                    <a:pt x="10819" y="3628"/>
                    <a:pt x="11159" y="2983"/>
                    <a:pt x="11159" y="2263"/>
                  </a:cubicBezTo>
                  <a:cubicBezTo>
                    <a:pt x="11151" y="874"/>
                    <a:pt x="10021" y="1"/>
                    <a:pt x="8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17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>
            <a:spLocks noGrp="1"/>
          </p:cNvSpPr>
          <p:nvPr>
            <p:ph type="title" idx="8"/>
          </p:nvPr>
        </p:nvSpPr>
        <p:spPr>
          <a:xfrm>
            <a:off x="720000" y="347476"/>
            <a:ext cx="770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Redesigns </a:t>
            </a:r>
            <a:endParaRPr dirty="0"/>
          </a:p>
        </p:txBody>
      </p:sp>
      <p:sp>
        <p:nvSpPr>
          <p:cNvPr id="468" name="Google Shape;468;p49"/>
          <p:cNvSpPr txBox="1">
            <a:spLocks noGrp="1"/>
          </p:cNvSpPr>
          <p:nvPr>
            <p:ph type="title"/>
          </p:nvPr>
        </p:nvSpPr>
        <p:spPr>
          <a:xfrm>
            <a:off x="1713967" y="2017164"/>
            <a:ext cx="3306357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Themes</a:t>
            </a:r>
            <a:endParaRPr dirty="0"/>
          </a:p>
        </p:txBody>
      </p:sp>
      <p:sp>
        <p:nvSpPr>
          <p:cNvPr id="470" name="Google Shape;470;p49"/>
          <p:cNvSpPr txBox="1">
            <a:spLocks noGrp="1"/>
          </p:cNvSpPr>
          <p:nvPr>
            <p:ph type="title" idx="4"/>
          </p:nvPr>
        </p:nvSpPr>
        <p:spPr>
          <a:xfrm>
            <a:off x="1694924" y="3633234"/>
            <a:ext cx="3120535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Leaderboards</a:t>
            </a:r>
            <a:endParaRPr dirty="0"/>
          </a:p>
        </p:txBody>
      </p:sp>
      <p:sp>
        <p:nvSpPr>
          <p:cNvPr id="472" name="Google Shape;472;p49"/>
          <p:cNvSpPr txBox="1">
            <a:spLocks noGrp="1"/>
          </p:cNvSpPr>
          <p:nvPr>
            <p:ph type="title" idx="2"/>
          </p:nvPr>
        </p:nvSpPr>
        <p:spPr>
          <a:xfrm>
            <a:off x="5418379" y="1990093"/>
            <a:ext cx="3417507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Adjustable Difficulty</a:t>
            </a:r>
            <a:endParaRPr dirty="0"/>
          </a:p>
        </p:txBody>
      </p:sp>
      <p:sp>
        <p:nvSpPr>
          <p:cNvPr id="507" name="Google Shape;507;p49"/>
          <p:cNvSpPr/>
          <p:nvPr/>
        </p:nvSpPr>
        <p:spPr>
          <a:xfrm>
            <a:off x="630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360;p74">
            <a:extLst>
              <a:ext uri="{FF2B5EF4-FFF2-40B4-BE49-F238E27FC236}">
                <a16:creationId xmlns:a16="http://schemas.microsoft.com/office/drawing/2014/main" id="{1232517C-DC02-3F28-46CE-B155A03423FE}"/>
              </a:ext>
            </a:extLst>
          </p:cNvPr>
          <p:cNvGrpSpPr/>
          <p:nvPr/>
        </p:nvGrpSpPr>
        <p:grpSpPr>
          <a:xfrm>
            <a:off x="1283971" y="1920971"/>
            <a:ext cx="310178" cy="315786"/>
            <a:chOff x="1293950" y="3070425"/>
            <a:chExt cx="269650" cy="274525"/>
          </a:xfrm>
        </p:grpSpPr>
        <p:sp>
          <p:nvSpPr>
            <p:cNvPr id="3" name="Google Shape;1361;p74">
              <a:extLst>
                <a:ext uri="{FF2B5EF4-FFF2-40B4-BE49-F238E27FC236}">
                  <a16:creationId xmlns:a16="http://schemas.microsoft.com/office/drawing/2014/main" id="{0E1FB844-4183-52BD-B8B0-7AB27F352775}"/>
                </a:ext>
              </a:extLst>
            </p:cNvPr>
            <p:cNvSpPr/>
            <p:nvPr/>
          </p:nvSpPr>
          <p:spPr>
            <a:xfrm>
              <a:off x="1520425" y="3244575"/>
              <a:ext cx="23025" cy="22950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0" y="1"/>
                  </a:moveTo>
                  <a:cubicBezTo>
                    <a:pt x="207" y="1"/>
                    <a:pt x="0" y="205"/>
                    <a:pt x="0" y="458"/>
                  </a:cubicBezTo>
                  <a:cubicBezTo>
                    <a:pt x="0" y="714"/>
                    <a:pt x="207" y="918"/>
                    <a:pt x="460" y="918"/>
                  </a:cubicBezTo>
                  <a:cubicBezTo>
                    <a:pt x="713" y="918"/>
                    <a:pt x="920" y="714"/>
                    <a:pt x="920" y="458"/>
                  </a:cubicBezTo>
                  <a:cubicBezTo>
                    <a:pt x="920" y="205"/>
                    <a:pt x="71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62;p74">
              <a:extLst>
                <a:ext uri="{FF2B5EF4-FFF2-40B4-BE49-F238E27FC236}">
                  <a16:creationId xmlns:a16="http://schemas.microsoft.com/office/drawing/2014/main" id="{8B09DE9E-C0F2-A431-13E2-9F6D7BC15EFE}"/>
                </a:ext>
              </a:extLst>
            </p:cNvPr>
            <p:cNvSpPr/>
            <p:nvPr/>
          </p:nvSpPr>
          <p:spPr>
            <a:xfrm>
              <a:off x="1536700" y="32850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8" y="1"/>
                  </a:moveTo>
                  <a:cubicBezTo>
                    <a:pt x="204" y="1"/>
                    <a:pt x="1" y="204"/>
                    <a:pt x="1" y="458"/>
                  </a:cubicBezTo>
                  <a:cubicBezTo>
                    <a:pt x="1" y="711"/>
                    <a:pt x="204" y="918"/>
                    <a:pt x="458" y="918"/>
                  </a:cubicBezTo>
                  <a:cubicBezTo>
                    <a:pt x="711" y="918"/>
                    <a:pt x="918" y="711"/>
                    <a:pt x="918" y="458"/>
                  </a:cubicBezTo>
                  <a:cubicBezTo>
                    <a:pt x="918" y="204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63;p74">
              <a:extLst>
                <a:ext uri="{FF2B5EF4-FFF2-40B4-BE49-F238E27FC236}">
                  <a16:creationId xmlns:a16="http://schemas.microsoft.com/office/drawing/2014/main" id="{4B7ED91A-BE85-3948-1299-EBE010758DA9}"/>
                </a:ext>
              </a:extLst>
            </p:cNvPr>
            <p:cNvSpPr/>
            <p:nvPr/>
          </p:nvSpPr>
          <p:spPr>
            <a:xfrm>
              <a:off x="1310100" y="3244575"/>
              <a:ext cx="23025" cy="22950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0" y="1"/>
                  </a:moveTo>
                  <a:cubicBezTo>
                    <a:pt x="207" y="1"/>
                    <a:pt x="0" y="205"/>
                    <a:pt x="0" y="458"/>
                  </a:cubicBezTo>
                  <a:cubicBezTo>
                    <a:pt x="0" y="714"/>
                    <a:pt x="207" y="918"/>
                    <a:pt x="460" y="918"/>
                  </a:cubicBezTo>
                  <a:cubicBezTo>
                    <a:pt x="713" y="918"/>
                    <a:pt x="920" y="714"/>
                    <a:pt x="920" y="458"/>
                  </a:cubicBezTo>
                  <a:cubicBezTo>
                    <a:pt x="920" y="205"/>
                    <a:pt x="71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64;p74">
              <a:extLst>
                <a:ext uri="{FF2B5EF4-FFF2-40B4-BE49-F238E27FC236}">
                  <a16:creationId xmlns:a16="http://schemas.microsoft.com/office/drawing/2014/main" id="{407A3D93-94B2-9196-E3E6-BC071137374E}"/>
                </a:ext>
              </a:extLst>
            </p:cNvPr>
            <p:cNvSpPr/>
            <p:nvPr/>
          </p:nvSpPr>
          <p:spPr>
            <a:xfrm>
              <a:off x="1293950" y="32850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8" y="1"/>
                  </a:moveTo>
                  <a:cubicBezTo>
                    <a:pt x="205" y="1"/>
                    <a:pt x="1" y="204"/>
                    <a:pt x="1" y="458"/>
                  </a:cubicBezTo>
                  <a:cubicBezTo>
                    <a:pt x="1" y="711"/>
                    <a:pt x="205" y="918"/>
                    <a:pt x="458" y="918"/>
                  </a:cubicBezTo>
                  <a:cubicBezTo>
                    <a:pt x="711" y="918"/>
                    <a:pt x="918" y="711"/>
                    <a:pt x="918" y="458"/>
                  </a:cubicBezTo>
                  <a:cubicBezTo>
                    <a:pt x="918" y="204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65;p74">
              <a:extLst>
                <a:ext uri="{FF2B5EF4-FFF2-40B4-BE49-F238E27FC236}">
                  <a16:creationId xmlns:a16="http://schemas.microsoft.com/office/drawing/2014/main" id="{F2C705E0-CB4A-B425-8C9C-13A8AC43ABD1}"/>
                </a:ext>
              </a:extLst>
            </p:cNvPr>
            <p:cNvSpPr/>
            <p:nvPr/>
          </p:nvSpPr>
          <p:spPr>
            <a:xfrm>
              <a:off x="1321825" y="3270900"/>
              <a:ext cx="210500" cy="74050"/>
            </a:xfrm>
            <a:custGeom>
              <a:avLst/>
              <a:gdLst/>
              <a:ahLst/>
              <a:cxnLst/>
              <a:rect l="l" t="t" r="r" b="b"/>
              <a:pathLst>
                <a:path w="8420" h="2962" extrusionOk="0">
                  <a:moveTo>
                    <a:pt x="3242" y="1"/>
                  </a:moveTo>
                  <a:lnTo>
                    <a:pt x="3236" y="4"/>
                  </a:lnTo>
                  <a:cubicBezTo>
                    <a:pt x="3233" y="41"/>
                    <a:pt x="3261" y="350"/>
                    <a:pt x="3097" y="711"/>
                  </a:cubicBezTo>
                  <a:cubicBezTo>
                    <a:pt x="2952" y="726"/>
                    <a:pt x="2813" y="766"/>
                    <a:pt x="2686" y="828"/>
                  </a:cubicBezTo>
                  <a:cubicBezTo>
                    <a:pt x="2499" y="747"/>
                    <a:pt x="2301" y="706"/>
                    <a:pt x="2103" y="706"/>
                  </a:cubicBezTo>
                  <a:cubicBezTo>
                    <a:pt x="1762" y="706"/>
                    <a:pt x="1422" y="826"/>
                    <a:pt x="1149" y="1063"/>
                  </a:cubicBezTo>
                  <a:cubicBezTo>
                    <a:pt x="658" y="1483"/>
                    <a:pt x="658" y="1943"/>
                    <a:pt x="652" y="2316"/>
                  </a:cubicBezTo>
                  <a:lnTo>
                    <a:pt x="0" y="2316"/>
                  </a:lnTo>
                  <a:lnTo>
                    <a:pt x="0" y="2962"/>
                  </a:lnTo>
                  <a:lnTo>
                    <a:pt x="8420" y="2962"/>
                  </a:lnTo>
                  <a:lnTo>
                    <a:pt x="8420" y="2316"/>
                  </a:lnTo>
                  <a:lnTo>
                    <a:pt x="7768" y="2316"/>
                  </a:lnTo>
                  <a:cubicBezTo>
                    <a:pt x="7756" y="2063"/>
                    <a:pt x="7802" y="1523"/>
                    <a:pt x="7262" y="1060"/>
                  </a:cubicBezTo>
                  <a:cubicBezTo>
                    <a:pt x="6993" y="826"/>
                    <a:pt x="6654" y="703"/>
                    <a:pt x="6313" y="703"/>
                  </a:cubicBezTo>
                  <a:cubicBezTo>
                    <a:pt x="6172" y="703"/>
                    <a:pt x="6031" y="724"/>
                    <a:pt x="5894" y="766"/>
                  </a:cubicBezTo>
                  <a:cubicBezTo>
                    <a:pt x="5768" y="727"/>
                    <a:pt x="5636" y="707"/>
                    <a:pt x="5503" y="707"/>
                  </a:cubicBezTo>
                  <a:cubicBezTo>
                    <a:pt x="5441" y="707"/>
                    <a:pt x="5378" y="711"/>
                    <a:pt x="5317" y="720"/>
                  </a:cubicBezTo>
                  <a:cubicBezTo>
                    <a:pt x="5153" y="353"/>
                    <a:pt x="5178" y="41"/>
                    <a:pt x="5178" y="4"/>
                  </a:cubicBezTo>
                  <a:lnTo>
                    <a:pt x="5175" y="1"/>
                  </a:lnTo>
                  <a:cubicBezTo>
                    <a:pt x="4795" y="41"/>
                    <a:pt x="4502" y="61"/>
                    <a:pt x="4208" y="61"/>
                  </a:cubicBezTo>
                  <a:cubicBezTo>
                    <a:pt x="3915" y="61"/>
                    <a:pt x="3622" y="4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6;p74">
              <a:extLst>
                <a:ext uri="{FF2B5EF4-FFF2-40B4-BE49-F238E27FC236}">
                  <a16:creationId xmlns:a16="http://schemas.microsoft.com/office/drawing/2014/main" id="{E3906B32-322A-9297-ACB0-66B112A4654C}"/>
                </a:ext>
              </a:extLst>
            </p:cNvPr>
            <p:cNvSpPr/>
            <p:nvPr/>
          </p:nvSpPr>
          <p:spPr>
            <a:xfrm>
              <a:off x="1306075" y="3070425"/>
              <a:ext cx="257525" cy="199800"/>
            </a:xfrm>
            <a:custGeom>
              <a:avLst/>
              <a:gdLst/>
              <a:ahLst/>
              <a:cxnLst/>
              <a:rect l="l" t="t" r="r" b="b"/>
              <a:pathLst>
                <a:path w="10301" h="7992" extrusionOk="0">
                  <a:moveTo>
                    <a:pt x="5481" y="2255"/>
                  </a:moveTo>
                  <a:lnTo>
                    <a:pt x="5481" y="2898"/>
                  </a:lnTo>
                  <a:lnTo>
                    <a:pt x="4835" y="2898"/>
                  </a:lnTo>
                  <a:lnTo>
                    <a:pt x="4835" y="2255"/>
                  </a:lnTo>
                  <a:close/>
                  <a:moveTo>
                    <a:pt x="3847" y="2898"/>
                  </a:moveTo>
                  <a:lnTo>
                    <a:pt x="3847" y="3543"/>
                  </a:lnTo>
                  <a:lnTo>
                    <a:pt x="3205" y="3543"/>
                  </a:lnTo>
                  <a:lnTo>
                    <a:pt x="3205" y="2898"/>
                  </a:lnTo>
                  <a:close/>
                  <a:moveTo>
                    <a:pt x="3847" y="6516"/>
                  </a:moveTo>
                  <a:lnTo>
                    <a:pt x="3847" y="7359"/>
                  </a:lnTo>
                  <a:cubicBezTo>
                    <a:pt x="3779" y="7353"/>
                    <a:pt x="3715" y="7340"/>
                    <a:pt x="3653" y="7334"/>
                  </a:cubicBezTo>
                  <a:cubicBezTo>
                    <a:pt x="3106" y="7245"/>
                    <a:pt x="2696" y="7097"/>
                    <a:pt x="2563" y="6939"/>
                  </a:cubicBezTo>
                  <a:cubicBezTo>
                    <a:pt x="2619" y="6874"/>
                    <a:pt x="2807" y="6754"/>
                    <a:pt x="3177" y="6649"/>
                  </a:cubicBezTo>
                  <a:cubicBezTo>
                    <a:pt x="3357" y="6599"/>
                    <a:pt x="3579" y="6553"/>
                    <a:pt x="3847" y="6516"/>
                  </a:cubicBezTo>
                  <a:close/>
                  <a:moveTo>
                    <a:pt x="4835" y="1"/>
                  </a:moveTo>
                  <a:cubicBezTo>
                    <a:pt x="4177" y="1"/>
                    <a:pt x="3518" y="337"/>
                    <a:pt x="3184" y="1011"/>
                  </a:cubicBezTo>
                  <a:cubicBezTo>
                    <a:pt x="2668" y="1011"/>
                    <a:pt x="2202" y="1240"/>
                    <a:pt x="1881" y="1607"/>
                  </a:cubicBezTo>
                  <a:cubicBezTo>
                    <a:pt x="843" y="1632"/>
                    <a:pt x="0" y="2487"/>
                    <a:pt x="0" y="3540"/>
                  </a:cubicBezTo>
                  <a:cubicBezTo>
                    <a:pt x="0" y="4672"/>
                    <a:pt x="937" y="5478"/>
                    <a:pt x="1944" y="5478"/>
                  </a:cubicBezTo>
                  <a:cubicBezTo>
                    <a:pt x="2288" y="5478"/>
                    <a:pt x="2641" y="5384"/>
                    <a:pt x="2967" y="5176"/>
                  </a:cubicBezTo>
                  <a:cubicBezTo>
                    <a:pt x="3079" y="5206"/>
                    <a:pt x="3194" y="5221"/>
                    <a:pt x="3311" y="5221"/>
                  </a:cubicBezTo>
                  <a:cubicBezTo>
                    <a:pt x="3485" y="5221"/>
                    <a:pt x="3662" y="5187"/>
                    <a:pt x="3829" y="5114"/>
                  </a:cubicBezTo>
                  <a:cubicBezTo>
                    <a:pt x="3841" y="5127"/>
                    <a:pt x="3857" y="5136"/>
                    <a:pt x="3872" y="5145"/>
                  </a:cubicBezTo>
                  <a:lnTo>
                    <a:pt x="3872" y="5852"/>
                  </a:lnTo>
                  <a:cubicBezTo>
                    <a:pt x="3153" y="5939"/>
                    <a:pt x="1939" y="6198"/>
                    <a:pt x="1939" y="6924"/>
                  </a:cubicBezTo>
                  <a:cubicBezTo>
                    <a:pt x="1939" y="7591"/>
                    <a:pt x="2952" y="7881"/>
                    <a:pt x="3872" y="7992"/>
                  </a:cubicBezTo>
                  <a:lnTo>
                    <a:pt x="3872" y="7344"/>
                  </a:lnTo>
                  <a:cubicBezTo>
                    <a:pt x="4210" y="7384"/>
                    <a:pt x="4508" y="7407"/>
                    <a:pt x="4819" y="7407"/>
                  </a:cubicBezTo>
                  <a:cubicBezTo>
                    <a:pt x="5117" y="7407"/>
                    <a:pt x="5426" y="7386"/>
                    <a:pt x="5795" y="7341"/>
                  </a:cubicBezTo>
                  <a:lnTo>
                    <a:pt x="5795" y="7341"/>
                  </a:lnTo>
                  <a:lnTo>
                    <a:pt x="5802" y="7344"/>
                  </a:lnTo>
                  <a:lnTo>
                    <a:pt x="5802" y="6519"/>
                  </a:lnTo>
                  <a:cubicBezTo>
                    <a:pt x="6070" y="6550"/>
                    <a:pt x="6296" y="6596"/>
                    <a:pt x="6472" y="6649"/>
                  </a:cubicBezTo>
                  <a:cubicBezTo>
                    <a:pt x="6842" y="6754"/>
                    <a:pt x="7034" y="6874"/>
                    <a:pt x="7086" y="6939"/>
                  </a:cubicBezTo>
                  <a:cubicBezTo>
                    <a:pt x="6901" y="7158"/>
                    <a:pt x="6342" y="7291"/>
                    <a:pt x="5802" y="7359"/>
                  </a:cubicBezTo>
                  <a:lnTo>
                    <a:pt x="5802" y="7992"/>
                  </a:lnTo>
                  <a:cubicBezTo>
                    <a:pt x="6719" y="7881"/>
                    <a:pt x="7734" y="7591"/>
                    <a:pt x="7734" y="6924"/>
                  </a:cubicBezTo>
                  <a:cubicBezTo>
                    <a:pt x="7734" y="6201"/>
                    <a:pt x="6518" y="5939"/>
                    <a:pt x="5802" y="5852"/>
                  </a:cubicBezTo>
                  <a:lnTo>
                    <a:pt x="5802" y="5145"/>
                  </a:lnTo>
                  <a:cubicBezTo>
                    <a:pt x="5817" y="5133"/>
                    <a:pt x="5830" y="5127"/>
                    <a:pt x="5845" y="5114"/>
                  </a:cubicBezTo>
                  <a:cubicBezTo>
                    <a:pt x="6011" y="5184"/>
                    <a:pt x="6189" y="5219"/>
                    <a:pt x="6367" y="5219"/>
                  </a:cubicBezTo>
                  <a:cubicBezTo>
                    <a:pt x="6481" y="5219"/>
                    <a:pt x="6594" y="5205"/>
                    <a:pt x="6703" y="5176"/>
                  </a:cubicBezTo>
                  <a:cubicBezTo>
                    <a:pt x="7018" y="5375"/>
                    <a:pt x="7376" y="5474"/>
                    <a:pt x="7732" y="5474"/>
                  </a:cubicBezTo>
                  <a:cubicBezTo>
                    <a:pt x="8231" y="5474"/>
                    <a:pt x="8729" y="5281"/>
                    <a:pt x="9105" y="4904"/>
                  </a:cubicBezTo>
                  <a:cubicBezTo>
                    <a:pt x="10300" y="3710"/>
                    <a:pt x="9482" y="1653"/>
                    <a:pt x="7793" y="1607"/>
                  </a:cubicBezTo>
                  <a:cubicBezTo>
                    <a:pt x="7469" y="1230"/>
                    <a:pt x="6993" y="1011"/>
                    <a:pt x="6487" y="1011"/>
                  </a:cubicBezTo>
                  <a:cubicBezTo>
                    <a:pt x="6154" y="338"/>
                    <a:pt x="5495" y="1"/>
                    <a:pt x="4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377;p74">
            <a:extLst>
              <a:ext uri="{FF2B5EF4-FFF2-40B4-BE49-F238E27FC236}">
                <a16:creationId xmlns:a16="http://schemas.microsoft.com/office/drawing/2014/main" id="{957F3C59-519F-879C-150B-36DD36F4E6E9}"/>
              </a:ext>
            </a:extLst>
          </p:cNvPr>
          <p:cNvGrpSpPr/>
          <p:nvPr/>
        </p:nvGrpSpPr>
        <p:grpSpPr>
          <a:xfrm>
            <a:off x="5046890" y="1989586"/>
            <a:ext cx="325334" cy="316217"/>
            <a:chOff x="2622075" y="3070225"/>
            <a:chExt cx="282825" cy="274900"/>
          </a:xfrm>
        </p:grpSpPr>
        <p:sp>
          <p:nvSpPr>
            <p:cNvPr id="10" name="Google Shape;1378;p74">
              <a:extLst>
                <a:ext uri="{FF2B5EF4-FFF2-40B4-BE49-F238E27FC236}">
                  <a16:creationId xmlns:a16="http://schemas.microsoft.com/office/drawing/2014/main" id="{C921B09D-6E6C-DA60-17B1-EBF148F4FDC2}"/>
                </a:ext>
              </a:extLst>
            </p:cNvPr>
            <p:cNvSpPr/>
            <p:nvPr/>
          </p:nvSpPr>
          <p:spPr>
            <a:xfrm>
              <a:off x="2723125" y="3167175"/>
              <a:ext cx="80825" cy="80700"/>
            </a:xfrm>
            <a:custGeom>
              <a:avLst/>
              <a:gdLst/>
              <a:ahLst/>
              <a:cxnLst/>
              <a:rect l="l" t="t" r="r" b="b"/>
              <a:pathLst>
                <a:path w="3233" h="3228" extrusionOk="0">
                  <a:moveTo>
                    <a:pt x="1618" y="0"/>
                  </a:moveTo>
                  <a:cubicBezTo>
                    <a:pt x="726" y="0"/>
                    <a:pt x="0" y="726"/>
                    <a:pt x="0" y="1618"/>
                  </a:cubicBezTo>
                  <a:cubicBezTo>
                    <a:pt x="45" y="2691"/>
                    <a:pt x="832" y="3227"/>
                    <a:pt x="1618" y="3227"/>
                  </a:cubicBezTo>
                  <a:cubicBezTo>
                    <a:pt x="2404" y="3227"/>
                    <a:pt x="3190" y="2691"/>
                    <a:pt x="3233" y="1618"/>
                  </a:cubicBezTo>
                  <a:cubicBezTo>
                    <a:pt x="3233" y="726"/>
                    <a:pt x="2507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79;p74">
              <a:extLst>
                <a:ext uri="{FF2B5EF4-FFF2-40B4-BE49-F238E27FC236}">
                  <a16:creationId xmlns:a16="http://schemas.microsoft.com/office/drawing/2014/main" id="{1039AE2B-78C4-02AF-EE6F-1101E9764248}"/>
                </a:ext>
              </a:extLst>
            </p:cNvPr>
            <p:cNvSpPr/>
            <p:nvPr/>
          </p:nvSpPr>
          <p:spPr>
            <a:xfrm>
              <a:off x="2622075" y="3070225"/>
              <a:ext cx="282825" cy="274900"/>
            </a:xfrm>
            <a:custGeom>
              <a:avLst/>
              <a:gdLst/>
              <a:ahLst/>
              <a:cxnLst/>
              <a:rect l="l" t="t" r="r" b="b"/>
              <a:pathLst>
                <a:path w="11313" h="10996" extrusionOk="0">
                  <a:moveTo>
                    <a:pt x="9853" y="1945"/>
                  </a:moveTo>
                  <a:lnTo>
                    <a:pt x="9853" y="2591"/>
                  </a:lnTo>
                  <a:lnTo>
                    <a:pt x="7920" y="2591"/>
                  </a:lnTo>
                  <a:lnTo>
                    <a:pt x="7920" y="1945"/>
                  </a:lnTo>
                  <a:close/>
                  <a:moveTo>
                    <a:pt x="2743" y="7768"/>
                  </a:moveTo>
                  <a:lnTo>
                    <a:pt x="2743" y="8414"/>
                  </a:lnTo>
                  <a:lnTo>
                    <a:pt x="3385" y="8414"/>
                  </a:lnTo>
                  <a:lnTo>
                    <a:pt x="3385" y="9059"/>
                  </a:lnTo>
                  <a:lnTo>
                    <a:pt x="2743" y="9059"/>
                  </a:lnTo>
                  <a:lnTo>
                    <a:pt x="2743" y="9704"/>
                  </a:lnTo>
                  <a:lnTo>
                    <a:pt x="2097" y="9704"/>
                  </a:lnTo>
                  <a:lnTo>
                    <a:pt x="2097" y="9059"/>
                  </a:lnTo>
                  <a:lnTo>
                    <a:pt x="1452" y="9059"/>
                  </a:lnTo>
                  <a:lnTo>
                    <a:pt x="1452" y="8414"/>
                  </a:lnTo>
                  <a:lnTo>
                    <a:pt x="2097" y="8414"/>
                  </a:lnTo>
                  <a:lnTo>
                    <a:pt x="2097" y="7768"/>
                  </a:lnTo>
                  <a:close/>
                  <a:moveTo>
                    <a:pt x="5659" y="1288"/>
                  </a:moveTo>
                  <a:cubicBezTo>
                    <a:pt x="6028" y="1288"/>
                    <a:pt x="6406" y="1337"/>
                    <a:pt x="6787" y="1442"/>
                  </a:cubicBezTo>
                  <a:cubicBezTo>
                    <a:pt x="6183" y="2992"/>
                    <a:pt x="7397" y="4530"/>
                    <a:pt x="8891" y="4530"/>
                  </a:cubicBezTo>
                  <a:cubicBezTo>
                    <a:pt x="9159" y="4530"/>
                    <a:pt x="9437" y="4480"/>
                    <a:pt x="9714" y="4372"/>
                  </a:cubicBezTo>
                  <a:lnTo>
                    <a:pt x="9714" y="4372"/>
                  </a:lnTo>
                  <a:cubicBezTo>
                    <a:pt x="10481" y="7144"/>
                    <a:pt x="8328" y="9709"/>
                    <a:pt x="5671" y="9709"/>
                  </a:cubicBezTo>
                  <a:cubicBezTo>
                    <a:pt x="5300" y="9709"/>
                    <a:pt x="4920" y="9659"/>
                    <a:pt x="4536" y="9553"/>
                  </a:cubicBezTo>
                  <a:cubicBezTo>
                    <a:pt x="5138" y="8003"/>
                    <a:pt x="3923" y="6465"/>
                    <a:pt x="2430" y="6465"/>
                  </a:cubicBezTo>
                  <a:cubicBezTo>
                    <a:pt x="2161" y="6465"/>
                    <a:pt x="1884" y="6515"/>
                    <a:pt x="1606" y="6623"/>
                  </a:cubicBezTo>
                  <a:cubicBezTo>
                    <a:pt x="842" y="3854"/>
                    <a:pt x="2999" y="1288"/>
                    <a:pt x="5659" y="1288"/>
                  </a:cubicBezTo>
                  <a:close/>
                  <a:moveTo>
                    <a:pt x="8866" y="1"/>
                  </a:moveTo>
                  <a:cubicBezTo>
                    <a:pt x="8227" y="1"/>
                    <a:pt x="7580" y="269"/>
                    <a:pt x="7111" y="865"/>
                  </a:cubicBezTo>
                  <a:cubicBezTo>
                    <a:pt x="6617" y="707"/>
                    <a:pt x="6126" y="633"/>
                    <a:pt x="5647" y="633"/>
                  </a:cubicBezTo>
                  <a:cubicBezTo>
                    <a:pt x="2542" y="633"/>
                    <a:pt x="1" y="3737"/>
                    <a:pt x="1023" y="6950"/>
                  </a:cubicBezTo>
                  <a:cubicBezTo>
                    <a:pt x="495" y="7367"/>
                    <a:pt x="155" y="8012"/>
                    <a:pt x="155" y="8735"/>
                  </a:cubicBezTo>
                  <a:cubicBezTo>
                    <a:pt x="163" y="10122"/>
                    <a:pt x="1293" y="10996"/>
                    <a:pt x="2448" y="10996"/>
                  </a:cubicBezTo>
                  <a:cubicBezTo>
                    <a:pt x="3087" y="10996"/>
                    <a:pt x="3734" y="10728"/>
                    <a:pt x="4203" y="10130"/>
                  </a:cubicBezTo>
                  <a:cubicBezTo>
                    <a:pt x="4697" y="10288"/>
                    <a:pt x="5189" y="10362"/>
                    <a:pt x="5667" y="10362"/>
                  </a:cubicBezTo>
                  <a:cubicBezTo>
                    <a:pt x="8772" y="10362"/>
                    <a:pt x="11313" y="7258"/>
                    <a:pt x="10285" y="4045"/>
                  </a:cubicBezTo>
                  <a:cubicBezTo>
                    <a:pt x="10819" y="3628"/>
                    <a:pt x="11159" y="2983"/>
                    <a:pt x="11159" y="2263"/>
                  </a:cubicBezTo>
                  <a:cubicBezTo>
                    <a:pt x="11151" y="874"/>
                    <a:pt x="10021" y="1"/>
                    <a:pt x="8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21;p74">
            <a:extLst>
              <a:ext uri="{FF2B5EF4-FFF2-40B4-BE49-F238E27FC236}">
                <a16:creationId xmlns:a16="http://schemas.microsoft.com/office/drawing/2014/main" id="{470CCC2E-9A37-7642-D640-B52F0116075E}"/>
              </a:ext>
            </a:extLst>
          </p:cNvPr>
          <p:cNvGrpSpPr/>
          <p:nvPr/>
        </p:nvGrpSpPr>
        <p:grpSpPr>
          <a:xfrm>
            <a:off x="1336672" y="3603582"/>
            <a:ext cx="260802" cy="316217"/>
            <a:chOff x="4840700" y="2524800"/>
            <a:chExt cx="226725" cy="274900"/>
          </a:xfrm>
        </p:grpSpPr>
        <p:sp>
          <p:nvSpPr>
            <p:cNvPr id="13" name="Google Shape;1322;p74">
              <a:extLst>
                <a:ext uri="{FF2B5EF4-FFF2-40B4-BE49-F238E27FC236}">
                  <a16:creationId xmlns:a16="http://schemas.microsoft.com/office/drawing/2014/main" id="{3CE545EA-9A8E-A6AE-4364-BB1B116CC10C}"/>
                </a:ext>
              </a:extLst>
            </p:cNvPr>
            <p:cNvSpPr/>
            <p:nvPr/>
          </p:nvSpPr>
          <p:spPr>
            <a:xfrm>
              <a:off x="4840700" y="2713175"/>
              <a:ext cx="62550" cy="86450"/>
            </a:xfrm>
            <a:custGeom>
              <a:avLst/>
              <a:gdLst/>
              <a:ahLst/>
              <a:cxnLst/>
              <a:rect l="l" t="t" r="r" b="b"/>
              <a:pathLst>
                <a:path w="2502" h="3458" extrusionOk="0">
                  <a:moveTo>
                    <a:pt x="2397" y="0"/>
                  </a:moveTo>
                  <a:cubicBezTo>
                    <a:pt x="1072" y="0"/>
                    <a:pt x="1" y="1071"/>
                    <a:pt x="1" y="2396"/>
                  </a:cubicBezTo>
                  <a:lnTo>
                    <a:pt x="1" y="3458"/>
                  </a:lnTo>
                  <a:lnTo>
                    <a:pt x="2443" y="3458"/>
                  </a:lnTo>
                  <a:lnTo>
                    <a:pt x="1069" y="1917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3;p74">
              <a:extLst>
                <a:ext uri="{FF2B5EF4-FFF2-40B4-BE49-F238E27FC236}">
                  <a16:creationId xmlns:a16="http://schemas.microsoft.com/office/drawing/2014/main" id="{8436B514-995F-78F3-3A17-122F94A2FE68}"/>
                </a:ext>
              </a:extLst>
            </p:cNvPr>
            <p:cNvSpPr/>
            <p:nvPr/>
          </p:nvSpPr>
          <p:spPr>
            <a:xfrm>
              <a:off x="5004875" y="2713175"/>
              <a:ext cx="62550" cy="86525"/>
            </a:xfrm>
            <a:custGeom>
              <a:avLst/>
              <a:gdLst/>
              <a:ahLst/>
              <a:cxnLst/>
              <a:rect l="l" t="t" r="r" b="b"/>
              <a:pathLst>
                <a:path w="2502" h="3461" extrusionOk="0">
                  <a:moveTo>
                    <a:pt x="1" y="0"/>
                  </a:moveTo>
                  <a:lnTo>
                    <a:pt x="1430" y="1920"/>
                  </a:lnTo>
                  <a:lnTo>
                    <a:pt x="56" y="3461"/>
                  </a:lnTo>
                  <a:lnTo>
                    <a:pt x="2498" y="3461"/>
                  </a:lnTo>
                  <a:lnTo>
                    <a:pt x="2498" y="2396"/>
                  </a:lnTo>
                  <a:cubicBezTo>
                    <a:pt x="2502" y="1071"/>
                    <a:pt x="1430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4;p74">
              <a:extLst>
                <a:ext uri="{FF2B5EF4-FFF2-40B4-BE49-F238E27FC236}">
                  <a16:creationId xmlns:a16="http://schemas.microsoft.com/office/drawing/2014/main" id="{E54AB158-0CB2-5934-2D12-7EE7E1DED6C9}"/>
                </a:ext>
              </a:extLst>
            </p:cNvPr>
            <p:cNvSpPr/>
            <p:nvPr/>
          </p:nvSpPr>
          <p:spPr>
            <a:xfrm>
              <a:off x="4873050" y="2524800"/>
              <a:ext cx="162200" cy="177350"/>
            </a:xfrm>
            <a:custGeom>
              <a:avLst/>
              <a:gdLst/>
              <a:ahLst/>
              <a:cxnLst/>
              <a:rect l="l" t="t" r="r" b="b"/>
              <a:pathLst>
                <a:path w="6488" h="7094" extrusionOk="0">
                  <a:moveTo>
                    <a:pt x="3243" y="1"/>
                  </a:moveTo>
                  <a:cubicBezTo>
                    <a:pt x="1666" y="1"/>
                    <a:pt x="88" y="1076"/>
                    <a:pt x="0" y="3225"/>
                  </a:cubicBezTo>
                  <a:lnTo>
                    <a:pt x="0" y="7094"/>
                  </a:lnTo>
                  <a:cubicBezTo>
                    <a:pt x="343" y="6964"/>
                    <a:pt x="714" y="6890"/>
                    <a:pt x="1100" y="6890"/>
                  </a:cubicBezTo>
                  <a:lnTo>
                    <a:pt x="1266" y="6890"/>
                  </a:lnTo>
                  <a:cubicBezTo>
                    <a:pt x="1461" y="6890"/>
                    <a:pt x="1646" y="6800"/>
                    <a:pt x="1766" y="6652"/>
                  </a:cubicBezTo>
                  <a:cubicBezTo>
                    <a:pt x="1782" y="6630"/>
                    <a:pt x="1797" y="6612"/>
                    <a:pt x="1810" y="6593"/>
                  </a:cubicBezTo>
                  <a:cubicBezTo>
                    <a:pt x="1291" y="6170"/>
                    <a:pt x="964" y="5531"/>
                    <a:pt x="964" y="4821"/>
                  </a:cubicBezTo>
                  <a:lnTo>
                    <a:pt x="964" y="2570"/>
                  </a:lnTo>
                  <a:lnTo>
                    <a:pt x="2254" y="2570"/>
                  </a:lnTo>
                  <a:cubicBezTo>
                    <a:pt x="2606" y="2570"/>
                    <a:pt x="2896" y="2283"/>
                    <a:pt x="2896" y="1925"/>
                  </a:cubicBezTo>
                  <a:lnTo>
                    <a:pt x="4869" y="1925"/>
                  </a:lnTo>
                  <a:cubicBezTo>
                    <a:pt x="4869" y="2286"/>
                    <a:pt x="5160" y="2574"/>
                    <a:pt x="5518" y="2574"/>
                  </a:cubicBezTo>
                  <a:lnTo>
                    <a:pt x="5518" y="4843"/>
                  </a:lnTo>
                  <a:cubicBezTo>
                    <a:pt x="5518" y="5547"/>
                    <a:pt x="5197" y="6180"/>
                    <a:pt x="4693" y="6596"/>
                  </a:cubicBezTo>
                  <a:cubicBezTo>
                    <a:pt x="4703" y="6615"/>
                    <a:pt x="4715" y="6633"/>
                    <a:pt x="4730" y="6652"/>
                  </a:cubicBezTo>
                  <a:cubicBezTo>
                    <a:pt x="4851" y="6800"/>
                    <a:pt x="5033" y="6890"/>
                    <a:pt x="5224" y="6890"/>
                  </a:cubicBezTo>
                  <a:lnTo>
                    <a:pt x="5385" y="6890"/>
                  </a:lnTo>
                  <a:cubicBezTo>
                    <a:pt x="5777" y="6890"/>
                    <a:pt x="6147" y="6964"/>
                    <a:pt x="6487" y="7094"/>
                  </a:cubicBezTo>
                  <a:lnTo>
                    <a:pt x="6487" y="3225"/>
                  </a:lnTo>
                  <a:cubicBezTo>
                    <a:pt x="6398" y="1075"/>
                    <a:pt x="4820" y="1"/>
                    <a:pt x="3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25;p74">
              <a:extLst>
                <a:ext uri="{FF2B5EF4-FFF2-40B4-BE49-F238E27FC236}">
                  <a16:creationId xmlns:a16="http://schemas.microsoft.com/office/drawing/2014/main" id="{C7A412E3-A3C5-B2F6-BB23-CDF7BA27E0D6}"/>
                </a:ext>
              </a:extLst>
            </p:cNvPr>
            <p:cNvSpPr/>
            <p:nvPr/>
          </p:nvSpPr>
          <p:spPr>
            <a:xfrm>
              <a:off x="4913950" y="2589050"/>
              <a:ext cx="81075" cy="96700"/>
            </a:xfrm>
            <a:custGeom>
              <a:avLst/>
              <a:gdLst/>
              <a:ahLst/>
              <a:cxnLst/>
              <a:rect l="l" t="t" r="r" b="b"/>
              <a:pathLst>
                <a:path w="3243" h="3868" extrusionOk="0">
                  <a:moveTo>
                    <a:pt x="1946" y="0"/>
                  </a:moveTo>
                  <a:cubicBezTo>
                    <a:pt x="1946" y="355"/>
                    <a:pt x="1656" y="646"/>
                    <a:pt x="1297" y="646"/>
                  </a:cubicBezTo>
                  <a:lnTo>
                    <a:pt x="1" y="646"/>
                  </a:lnTo>
                  <a:lnTo>
                    <a:pt x="1" y="2461"/>
                  </a:lnTo>
                  <a:cubicBezTo>
                    <a:pt x="1" y="2896"/>
                    <a:pt x="220" y="3310"/>
                    <a:pt x="584" y="3545"/>
                  </a:cubicBezTo>
                  <a:cubicBezTo>
                    <a:pt x="933" y="3769"/>
                    <a:pt x="1287" y="3868"/>
                    <a:pt x="1618" y="3868"/>
                  </a:cubicBezTo>
                  <a:cubicBezTo>
                    <a:pt x="2514" y="3868"/>
                    <a:pt x="3243" y="3145"/>
                    <a:pt x="3243" y="2254"/>
                  </a:cubicBezTo>
                  <a:lnTo>
                    <a:pt x="3243" y="510"/>
                  </a:lnTo>
                  <a:cubicBezTo>
                    <a:pt x="3239" y="510"/>
                    <a:pt x="3235" y="510"/>
                    <a:pt x="3231" y="510"/>
                  </a:cubicBezTo>
                  <a:cubicBezTo>
                    <a:pt x="2949" y="510"/>
                    <a:pt x="2727" y="284"/>
                    <a:pt x="2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6;p74">
              <a:extLst>
                <a:ext uri="{FF2B5EF4-FFF2-40B4-BE49-F238E27FC236}">
                  <a16:creationId xmlns:a16="http://schemas.microsoft.com/office/drawing/2014/main" id="{486D217E-3A35-8A3C-757D-3015C9EABC87}"/>
                </a:ext>
              </a:extLst>
            </p:cNvPr>
            <p:cNvSpPr/>
            <p:nvPr/>
          </p:nvSpPr>
          <p:spPr>
            <a:xfrm>
              <a:off x="4887400" y="2713850"/>
              <a:ext cx="34450" cy="84925"/>
            </a:xfrm>
            <a:custGeom>
              <a:avLst/>
              <a:gdLst/>
              <a:ahLst/>
              <a:cxnLst/>
              <a:rect l="l" t="t" r="r" b="b"/>
              <a:pathLst>
                <a:path w="1378" h="3397" extrusionOk="0">
                  <a:moveTo>
                    <a:pt x="1378" y="1"/>
                  </a:moveTo>
                  <a:lnTo>
                    <a:pt x="1" y="1853"/>
                  </a:lnTo>
                  <a:lnTo>
                    <a:pt x="1378" y="3397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27;p74">
              <a:extLst>
                <a:ext uri="{FF2B5EF4-FFF2-40B4-BE49-F238E27FC236}">
                  <a16:creationId xmlns:a16="http://schemas.microsoft.com/office/drawing/2014/main" id="{E031DF30-9436-537C-3E84-8DF9AADEB94A}"/>
                </a:ext>
              </a:extLst>
            </p:cNvPr>
            <p:cNvSpPr/>
            <p:nvPr/>
          </p:nvSpPr>
          <p:spPr>
            <a:xfrm>
              <a:off x="4986275" y="2713850"/>
              <a:ext cx="34450" cy="84925"/>
            </a:xfrm>
            <a:custGeom>
              <a:avLst/>
              <a:gdLst/>
              <a:ahLst/>
              <a:cxnLst/>
              <a:rect l="l" t="t" r="r" b="b"/>
              <a:pathLst>
                <a:path w="1378" h="3397" extrusionOk="0">
                  <a:moveTo>
                    <a:pt x="1" y="1"/>
                  </a:moveTo>
                  <a:lnTo>
                    <a:pt x="1" y="3397"/>
                  </a:lnTo>
                  <a:lnTo>
                    <a:pt x="1378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28;p74">
              <a:extLst>
                <a:ext uri="{FF2B5EF4-FFF2-40B4-BE49-F238E27FC236}">
                  <a16:creationId xmlns:a16="http://schemas.microsoft.com/office/drawing/2014/main" id="{9FFA00DE-79FA-8CB3-F0B3-D58F865B89D6}"/>
                </a:ext>
              </a:extLst>
            </p:cNvPr>
            <p:cNvSpPr/>
            <p:nvPr/>
          </p:nvSpPr>
          <p:spPr>
            <a:xfrm>
              <a:off x="4937950" y="2700725"/>
              <a:ext cx="32225" cy="98975"/>
            </a:xfrm>
            <a:custGeom>
              <a:avLst/>
              <a:gdLst/>
              <a:ahLst/>
              <a:cxnLst/>
              <a:rect l="l" t="t" r="r" b="b"/>
              <a:pathLst>
                <a:path w="1289" h="3959" extrusionOk="0">
                  <a:moveTo>
                    <a:pt x="1" y="1"/>
                  </a:moveTo>
                  <a:lnTo>
                    <a:pt x="1" y="3959"/>
                  </a:lnTo>
                  <a:lnTo>
                    <a:pt x="1288" y="3959"/>
                  </a:lnTo>
                  <a:lnTo>
                    <a:pt x="1288" y="1"/>
                  </a:lnTo>
                  <a:cubicBezTo>
                    <a:pt x="1082" y="60"/>
                    <a:pt x="862" y="97"/>
                    <a:pt x="634" y="97"/>
                  </a:cubicBezTo>
                  <a:cubicBezTo>
                    <a:pt x="415" y="94"/>
                    <a:pt x="202" y="6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8967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>
            <a:spLocks noGrp="1"/>
          </p:cNvSpPr>
          <p:nvPr>
            <p:ph type="title" idx="8"/>
          </p:nvPr>
        </p:nvSpPr>
        <p:spPr>
          <a:xfrm>
            <a:off x="720000" y="347476"/>
            <a:ext cx="770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Redesigns </a:t>
            </a:r>
            <a:endParaRPr dirty="0"/>
          </a:p>
        </p:txBody>
      </p:sp>
      <p:sp>
        <p:nvSpPr>
          <p:cNvPr id="468" name="Google Shape;468;p49"/>
          <p:cNvSpPr txBox="1">
            <a:spLocks noGrp="1"/>
          </p:cNvSpPr>
          <p:nvPr>
            <p:ph type="title"/>
          </p:nvPr>
        </p:nvSpPr>
        <p:spPr>
          <a:xfrm>
            <a:off x="1713967" y="2017164"/>
            <a:ext cx="3306357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Themes</a:t>
            </a:r>
            <a:endParaRPr dirty="0"/>
          </a:p>
        </p:txBody>
      </p:sp>
      <p:sp>
        <p:nvSpPr>
          <p:cNvPr id="470" name="Google Shape;470;p49"/>
          <p:cNvSpPr txBox="1">
            <a:spLocks noGrp="1"/>
          </p:cNvSpPr>
          <p:nvPr>
            <p:ph type="title" idx="4"/>
          </p:nvPr>
        </p:nvSpPr>
        <p:spPr>
          <a:xfrm>
            <a:off x="1694924" y="3633234"/>
            <a:ext cx="3120535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Leaderboards</a:t>
            </a:r>
            <a:endParaRPr dirty="0"/>
          </a:p>
        </p:txBody>
      </p:sp>
      <p:sp>
        <p:nvSpPr>
          <p:cNvPr id="472" name="Google Shape;472;p49"/>
          <p:cNvSpPr txBox="1">
            <a:spLocks noGrp="1"/>
          </p:cNvSpPr>
          <p:nvPr>
            <p:ph type="title" idx="2"/>
          </p:nvPr>
        </p:nvSpPr>
        <p:spPr>
          <a:xfrm>
            <a:off x="5418379" y="1990093"/>
            <a:ext cx="3417507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Adjustable Difficulty</a:t>
            </a:r>
            <a:endParaRPr dirty="0"/>
          </a:p>
        </p:txBody>
      </p:sp>
      <p:sp>
        <p:nvSpPr>
          <p:cNvPr id="474" name="Google Shape;474;p49"/>
          <p:cNvSpPr txBox="1">
            <a:spLocks noGrp="1"/>
          </p:cNvSpPr>
          <p:nvPr>
            <p:ph type="title" idx="6"/>
          </p:nvPr>
        </p:nvSpPr>
        <p:spPr>
          <a:xfrm>
            <a:off x="5418379" y="3643087"/>
            <a:ext cx="378564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Pop up image after strike</a:t>
            </a:r>
            <a:endParaRPr dirty="0"/>
          </a:p>
        </p:txBody>
      </p:sp>
      <p:sp>
        <p:nvSpPr>
          <p:cNvPr id="507" name="Google Shape;507;p49"/>
          <p:cNvSpPr/>
          <p:nvPr/>
        </p:nvSpPr>
        <p:spPr>
          <a:xfrm>
            <a:off x="6300" y="0"/>
            <a:ext cx="9144000" cy="5143500"/>
          </a:xfrm>
          <a:prstGeom prst="frame">
            <a:avLst>
              <a:gd name="adj1" fmla="val 27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360;p74">
            <a:extLst>
              <a:ext uri="{FF2B5EF4-FFF2-40B4-BE49-F238E27FC236}">
                <a16:creationId xmlns:a16="http://schemas.microsoft.com/office/drawing/2014/main" id="{1232517C-DC02-3F28-46CE-B155A03423FE}"/>
              </a:ext>
            </a:extLst>
          </p:cNvPr>
          <p:cNvGrpSpPr/>
          <p:nvPr/>
        </p:nvGrpSpPr>
        <p:grpSpPr>
          <a:xfrm>
            <a:off x="1283971" y="1920971"/>
            <a:ext cx="310178" cy="315786"/>
            <a:chOff x="1293950" y="3070425"/>
            <a:chExt cx="269650" cy="274525"/>
          </a:xfrm>
        </p:grpSpPr>
        <p:sp>
          <p:nvSpPr>
            <p:cNvPr id="3" name="Google Shape;1361;p74">
              <a:extLst>
                <a:ext uri="{FF2B5EF4-FFF2-40B4-BE49-F238E27FC236}">
                  <a16:creationId xmlns:a16="http://schemas.microsoft.com/office/drawing/2014/main" id="{0E1FB844-4183-52BD-B8B0-7AB27F352775}"/>
                </a:ext>
              </a:extLst>
            </p:cNvPr>
            <p:cNvSpPr/>
            <p:nvPr/>
          </p:nvSpPr>
          <p:spPr>
            <a:xfrm>
              <a:off x="1520425" y="3244575"/>
              <a:ext cx="23025" cy="22950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0" y="1"/>
                  </a:moveTo>
                  <a:cubicBezTo>
                    <a:pt x="207" y="1"/>
                    <a:pt x="0" y="205"/>
                    <a:pt x="0" y="458"/>
                  </a:cubicBezTo>
                  <a:cubicBezTo>
                    <a:pt x="0" y="714"/>
                    <a:pt x="207" y="918"/>
                    <a:pt x="460" y="918"/>
                  </a:cubicBezTo>
                  <a:cubicBezTo>
                    <a:pt x="713" y="918"/>
                    <a:pt x="920" y="714"/>
                    <a:pt x="920" y="458"/>
                  </a:cubicBezTo>
                  <a:cubicBezTo>
                    <a:pt x="920" y="205"/>
                    <a:pt x="71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62;p74">
              <a:extLst>
                <a:ext uri="{FF2B5EF4-FFF2-40B4-BE49-F238E27FC236}">
                  <a16:creationId xmlns:a16="http://schemas.microsoft.com/office/drawing/2014/main" id="{8B09DE9E-C0F2-A431-13E2-9F6D7BC15EFE}"/>
                </a:ext>
              </a:extLst>
            </p:cNvPr>
            <p:cNvSpPr/>
            <p:nvPr/>
          </p:nvSpPr>
          <p:spPr>
            <a:xfrm>
              <a:off x="1536700" y="32850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8" y="1"/>
                  </a:moveTo>
                  <a:cubicBezTo>
                    <a:pt x="204" y="1"/>
                    <a:pt x="1" y="204"/>
                    <a:pt x="1" y="458"/>
                  </a:cubicBezTo>
                  <a:cubicBezTo>
                    <a:pt x="1" y="711"/>
                    <a:pt x="204" y="918"/>
                    <a:pt x="458" y="918"/>
                  </a:cubicBezTo>
                  <a:cubicBezTo>
                    <a:pt x="711" y="918"/>
                    <a:pt x="918" y="711"/>
                    <a:pt x="918" y="458"/>
                  </a:cubicBezTo>
                  <a:cubicBezTo>
                    <a:pt x="918" y="204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63;p74">
              <a:extLst>
                <a:ext uri="{FF2B5EF4-FFF2-40B4-BE49-F238E27FC236}">
                  <a16:creationId xmlns:a16="http://schemas.microsoft.com/office/drawing/2014/main" id="{4B7ED91A-BE85-3948-1299-EBE010758DA9}"/>
                </a:ext>
              </a:extLst>
            </p:cNvPr>
            <p:cNvSpPr/>
            <p:nvPr/>
          </p:nvSpPr>
          <p:spPr>
            <a:xfrm>
              <a:off x="1310100" y="3244575"/>
              <a:ext cx="23025" cy="22950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0" y="1"/>
                  </a:moveTo>
                  <a:cubicBezTo>
                    <a:pt x="207" y="1"/>
                    <a:pt x="0" y="205"/>
                    <a:pt x="0" y="458"/>
                  </a:cubicBezTo>
                  <a:cubicBezTo>
                    <a:pt x="0" y="714"/>
                    <a:pt x="207" y="918"/>
                    <a:pt x="460" y="918"/>
                  </a:cubicBezTo>
                  <a:cubicBezTo>
                    <a:pt x="713" y="918"/>
                    <a:pt x="920" y="714"/>
                    <a:pt x="920" y="458"/>
                  </a:cubicBezTo>
                  <a:cubicBezTo>
                    <a:pt x="920" y="205"/>
                    <a:pt x="71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64;p74">
              <a:extLst>
                <a:ext uri="{FF2B5EF4-FFF2-40B4-BE49-F238E27FC236}">
                  <a16:creationId xmlns:a16="http://schemas.microsoft.com/office/drawing/2014/main" id="{407A3D93-94B2-9196-E3E6-BC071137374E}"/>
                </a:ext>
              </a:extLst>
            </p:cNvPr>
            <p:cNvSpPr/>
            <p:nvPr/>
          </p:nvSpPr>
          <p:spPr>
            <a:xfrm>
              <a:off x="1293950" y="32850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8" y="1"/>
                  </a:moveTo>
                  <a:cubicBezTo>
                    <a:pt x="205" y="1"/>
                    <a:pt x="1" y="204"/>
                    <a:pt x="1" y="458"/>
                  </a:cubicBezTo>
                  <a:cubicBezTo>
                    <a:pt x="1" y="711"/>
                    <a:pt x="205" y="918"/>
                    <a:pt x="458" y="918"/>
                  </a:cubicBezTo>
                  <a:cubicBezTo>
                    <a:pt x="711" y="918"/>
                    <a:pt x="918" y="711"/>
                    <a:pt x="918" y="458"/>
                  </a:cubicBezTo>
                  <a:cubicBezTo>
                    <a:pt x="918" y="204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65;p74">
              <a:extLst>
                <a:ext uri="{FF2B5EF4-FFF2-40B4-BE49-F238E27FC236}">
                  <a16:creationId xmlns:a16="http://schemas.microsoft.com/office/drawing/2014/main" id="{F2C705E0-CB4A-B425-8C9C-13A8AC43ABD1}"/>
                </a:ext>
              </a:extLst>
            </p:cNvPr>
            <p:cNvSpPr/>
            <p:nvPr/>
          </p:nvSpPr>
          <p:spPr>
            <a:xfrm>
              <a:off x="1321825" y="3270900"/>
              <a:ext cx="210500" cy="74050"/>
            </a:xfrm>
            <a:custGeom>
              <a:avLst/>
              <a:gdLst/>
              <a:ahLst/>
              <a:cxnLst/>
              <a:rect l="l" t="t" r="r" b="b"/>
              <a:pathLst>
                <a:path w="8420" h="2962" extrusionOk="0">
                  <a:moveTo>
                    <a:pt x="3242" y="1"/>
                  </a:moveTo>
                  <a:lnTo>
                    <a:pt x="3236" y="4"/>
                  </a:lnTo>
                  <a:cubicBezTo>
                    <a:pt x="3233" y="41"/>
                    <a:pt x="3261" y="350"/>
                    <a:pt x="3097" y="711"/>
                  </a:cubicBezTo>
                  <a:cubicBezTo>
                    <a:pt x="2952" y="726"/>
                    <a:pt x="2813" y="766"/>
                    <a:pt x="2686" y="828"/>
                  </a:cubicBezTo>
                  <a:cubicBezTo>
                    <a:pt x="2499" y="747"/>
                    <a:pt x="2301" y="706"/>
                    <a:pt x="2103" y="706"/>
                  </a:cubicBezTo>
                  <a:cubicBezTo>
                    <a:pt x="1762" y="706"/>
                    <a:pt x="1422" y="826"/>
                    <a:pt x="1149" y="1063"/>
                  </a:cubicBezTo>
                  <a:cubicBezTo>
                    <a:pt x="658" y="1483"/>
                    <a:pt x="658" y="1943"/>
                    <a:pt x="652" y="2316"/>
                  </a:cubicBezTo>
                  <a:lnTo>
                    <a:pt x="0" y="2316"/>
                  </a:lnTo>
                  <a:lnTo>
                    <a:pt x="0" y="2962"/>
                  </a:lnTo>
                  <a:lnTo>
                    <a:pt x="8420" y="2962"/>
                  </a:lnTo>
                  <a:lnTo>
                    <a:pt x="8420" y="2316"/>
                  </a:lnTo>
                  <a:lnTo>
                    <a:pt x="7768" y="2316"/>
                  </a:lnTo>
                  <a:cubicBezTo>
                    <a:pt x="7756" y="2063"/>
                    <a:pt x="7802" y="1523"/>
                    <a:pt x="7262" y="1060"/>
                  </a:cubicBezTo>
                  <a:cubicBezTo>
                    <a:pt x="6993" y="826"/>
                    <a:pt x="6654" y="703"/>
                    <a:pt x="6313" y="703"/>
                  </a:cubicBezTo>
                  <a:cubicBezTo>
                    <a:pt x="6172" y="703"/>
                    <a:pt x="6031" y="724"/>
                    <a:pt x="5894" y="766"/>
                  </a:cubicBezTo>
                  <a:cubicBezTo>
                    <a:pt x="5768" y="727"/>
                    <a:pt x="5636" y="707"/>
                    <a:pt x="5503" y="707"/>
                  </a:cubicBezTo>
                  <a:cubicBezTo>
                    <a:pt x="5441" y="707"/>
                    <a:pt x="5378" y="711"/>
                    <a:pt x="5317" y="720"/>
                  </a:cubicBezTo>
                  <a:cubicBezTo>
                    <a:pt x="5153" y="353"/>
                    <a:pt x="5178" y="41"/>
                    <a:pt x="5178" y="4"/>
                  </a:cubicBezTo>
                  <a:lnTo>
                    <a:pt x="5175" y="1"/>
                  </a:lnTo>
                  <a:cubicBezTo>
                    <a:pt x="4795" y="41"/>
                    <a:pt x="4502" y="61"/>
                    <a:pt x="4208" y="61"/>
                  </a:cubicBezTo>
                  <a:cubicBezTo>
                    <a:pt x="3915" y="61"/>
                    <a:pt x="3622" y="4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6;p74">
              <a:extLst>
                <a:ext uri="{FF2B5EF4-FFF2-40B4-BE49-F238E27FC236}">
                  <a16:creationId xmlns:a16="http://schemas.microsoft.com/office/drawing/2014/main" id="{E3906B32-322A-9297-ACB0-66B112A4654C}"/>
                </a:ext>
              </a:extLst>
            </p:cNvPr>
            <p:cNvSpPr/>
            <p:nvPr/>
          </p:nvSpPr>
          <p:spPr>
            <a:xfrm>
              <a:off x="1306075" y="3070425"/>
              <a:ext cx="257525" cy="199800"/>
            </a:xfrm>
            <a:custGeom>
              <a:avLst/>
              <a:gdLst/>
              <a:ahLst/>
              <a:cxnLst/>
              <a:rect l="l" t="t" r="r" b="b"/>
              <a:pathLst>
                <a:path w="10301" h="7992" extrusionOk="0">
                  <a:moveTo>
                    <a:pt x="5481" y="2255"/>
                  </a:moveTo>
                  <a:lnTo>
                    <a:pt x="5481" y="2898"/>
                  </a:lnTo>
                  <a:lnTo>
                    <a:pt x="4835" y="2898"/>
                  </a:lnTo>
                  <a:lnTo>
                    <a:pt x="4835" y="2255"/>
                  </a:lnTo>
                  <a:close/>
                  <a:moveTo>
                    <a:pt x="3847" y="2898"/>
                  </a:moveTo>
                  <a:lnTo>
                    <a:pt x="3847" y="3543"/>
                  </a:lnTo>
                  <a:lnTo>
                    <a:pt x="3205" y="3543"/>
                  </a:lnTo>
                  <a:lnTo>
                    <a:pt x="3205" y="2898"/>
                  </a:lnTo>
                  <a:close/>
                  <a:moveTo>
                    <a:pt x="3847" y="6516"/>
                  </a:moveTo>
                  <a:lnTo>
                    <a:pt x="3847" y="7359"/>
                  </a:lnTo>
                  <a:cubicBezTo>
                    <a:pt x="3779" y="7353"/>
                    <a:pt x="3715" y="7340"/>
                    <a:pt x="3653" y="7334"/>
                  </a:cubicBezTo>
                  <a:cubicBezTo>
                    <a:pt x="3106" y="7245"/>
                    <a:pt x="2696" y="7097"/>
                    <a:pt x="2563" y="6939"/>
                  </a:cubicBezTo>
                  <a:cubicBezTo>
                    <a:pt x="2619" y="6874"/>
                    <a:pt x="2807" y="6754"/>
                    <a:pt x="3177" y="6649"/>
                  </a:cubicBezTo>
                  <a:cubicBezTo>
                    <a:pt x="3357" y="6599"/>
                    <a:pt x="3579" y="6553"/>
                    <a:pt x="3847" y="6516"/>
                  </a:cubicBezTo>
                  <a:close/>
                  <a:moveTo>
                    <a:pt x="4835" y="1"/>
                  </a:moveTo>
                  <a:cubicBezTo>
                    <a:pt x="4177" y="1"/>
                    <a:pt x="3518" y="337"/>
                    <a:pt x="3184" y="1011"/>
                  </a:cubicBezTo>
                  <a:cubicBezTo>
                    <a:pt x="2668" y="1011"/>
                    <a:pt x="2202" y="1240"/>
                    <a:pt x="1881" y="1607"/>
                  </a:cubicBezTo>
                  <a:cubicBezTo>
                    <a:pt x="843" y="1632"/>
                    <a:pt x="0" y="2487"/>
                    <a:pt x="0" y="3540"/>
                  </a:cubicBezTo>
                  <a:cubicBezTo>
                    <a:pt x="0" y="4672"/>
                    <a:pt x="937" y="5478"/>
                    <a:pt x="1944" y="5478"/>
                  </a:cubicBezTo>
                  <a:cubicBezTo>
                    <a:pt x="2288" y="5478"/>
                    <a:pt x="2641" y="5384"/>
                    <a:pt x="2967" y="5176"/>
                  </a:cubicBezTo>
                  <a:cubicBezTo>
                    <a:pt x="3079" y="5206"/>
                    <a:pt x="3194" y="5221"/>
                    <a:pt x="3311" y="5221"/>
                  </a:cubicBezTo>
                  <a:cubicBezTo>
                    <a:pt x="3485" y="5221"/>
                    <a:pt x="3662" y="5187"/>
                    <a:pt x="3829" y="5114"/>
                  </a:cubicBezTo>
                  <a:cubicBezTo>
                    <a:pt x="3841" y="5127"/>
                    <a:pt x="3857" y="5136"/>
                    <a:pt x="3872" y="5145"/>
                  </a:cubicBezTo>
                  <a:lnTo>
                    <a:pt x="3872" y="5852"/>
                  </a:lnTo>
                  <a:cubicBezTo>
                    <a:pt x="3153" y="5939"/>
                    <a:pt x="1939" y="6198"/>
                    <a:pt x="1939" y="6924"/>
                  </a:cubicBezTo>
                  <a:cubicBezTo>
                    <a:pt x="1939" y="7591"/>
                    <a:pt x="2952" y="7881"/>
                    <a:pt x="3872" y="7992"/>
                  </a:cubicBezTo>
                  <a:lnTo>
                    <a:pt x="3872" y="7344"/>
                  </a:lnTo>
                  <a:cubicBezTo>
                    <a:pt x="4210" y="7384"/>
                    <a:pt x="4508" y="7407"/>
                    <a:pt x="4819" y="7407"/>
                  </a:cubicBezTo>
                  <a:cubicBezTo>
                    <a:pt x="5117" y="7407"/>
                    <a:pt x="5426" y="7386"/>
                    <a:pt x="5795" y="7341"/>
                  </a:cubicBezTo>
                  <a:lnTo>
                    <a:pt x="5795" y="7341"/>
                  </a:lnTo>
                  <a:lnTo>
                    <a:pt x="5802" y="7344"/>
                  </a:lnTo>
                  <a:lnTo>
                    <a:pt x="5802" y="6519"/>
                  </a:lnTo>
                  <a:cubicBezTo>
                    <a:pt x="6070" y="6550"/>
                    <a:pt x="6296" y="6596"/>
                    <a:pt x="6472" y="6649"/>
                  </a:cubicBezTo>
                  <a:cubicBezTo>
                    <a:pt x="6842" y="6754"/>
                    <a:pt x="7034" y="6874"/>
                    <a:pt x="7086" y="6939"/>
                  </a:cubicBezTo>
                  <a:cubicBezTo>
                    <a:pt x="6901" y="7158"/>
                    <a:pt x="6342" y="7291"/>
                    <a:pt x="5802" y="7359"/>
                  </a:cubicBezTo>
                  <a:lnTo>
                    <a:pt x="5802" y="7992"/>
                  </a:lnTo>
                  <a:cubicBezTo>
                    <a:pt x="6719" y="7881"/>
                    <a:pt x="7734" y="7591"/>
                    <a:pt x="7734" y="6924"/>
                  </a:cubicBezTo>
                  <a:cubicBezTo>
                    <a:pt x="7734" y="6201"/>
                    <a:pt x="6518" y="5939"/>
                    <a:pt x="5802" y="5852"/>
                  </a:cubicBezTo>
                  <a:lnTo>
                    <a:pt x="5802" y="5145"/>
                  </a:lnTo>
                  <a:cubicBezTo>
                    <a:pt x="5817" y="5133"/>
                    <a:pt x="5830" y="5127"/>
                    <a:pt x="5845" y="5114"/>
                  </a:cubicBezTo>
                  <a:cubicBezTo>
                    <a:pt x="6011" y="5184"/>
                    <a:pt x="6189" y="5219"/>
                    <a:pt x="6367" y="5219"/>
                  </a:cubicBezTo>
                  <a:cubicBezTo>
                    <a:pt x="6481" y="5219"/>
                    <a:pt x="6594" y="5205"/>
                    <a:pt x="6703" y="5176"/>
                  </a:cubicBezTo>
                  <a:cubicBezTo>
                    <a:pt x="7018" y="5375"/>
                    <a:pt x="7376" y="5474"/>
                    <a:pt x="7732" y="5474"/>
                  </a:cubicBezTo>
                  <a:cubicBezTo>
                    <a:pt x="8231" y="5474"/>
                    <a:pt x="8729" y="5281"/>
                    <a:pt x="9105" y="4904"/>
                  </a:cubicBezTo>
                  <a:cubicBezTo>
                    <a:pt x="10300" y="3710"/>
                    <a:pt x="9482" y="1653"/>
                    <a:pt x="7793" y="1607"/>
                  </a:cubicBezTo>
                  <a:cubicBezTo>
                    <a:pt x="7469" y="1230"/>
                    <a:pt x="6993" y="1011"/>
                    <a:pt x="6487" y="1011"/>
                  </a:cubicBezTo>
                  <a:cubicBezTo>
                    <a:pt x="6154" y="338"/>
                    <a:pt x="5495" y="1"/>
                    <a:pt x="4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377;p74">
            <a:extLst>
              <a:ext uri="{FF2B5EF4-FFF2-40B4-BE49-F238E27FC236}">
                <a16:creationId xmlns:a16="http://schemas.microsoft.com/office/drawing/2014/main" id="{957F3C59-519F-879C-150B-36DD36F4E6E9}"/>
              </a:ext>
            </a:extLst>
          </p:cNvPr>
          <p:cNvGrpSpPr/>
          <p:nvPr/>
        </p:nvGrpSpPr>
        <p:grpSpPr>
          <a:xfrm>
            <a:off x="5046890" y="1989586"/>
            <a:ext cx="325334" cy="316217"/>
            <a:chOff x="2622075" y="3070225"/>
            <a:chExt cx="282825" cy="274900"/>
          </a:xfrm>
        </p:grpSpPr>
        <p:sp>
          <p:nvSpPr>
            <p:cNvPr id="10" name="Google Shape;1378;p74">
              <a:extLst>
                <a:ext uri="{FF2B5EF4-FFF2-40B4-BE49-F238E27FC236}">
                  <a16:creationId xmlns:a16="http://schemas.microsoft.com/office/drawing/2014/main" id="{C921B09D-6E6C-DA60-17B1-EBF148F4FDC2}"/>
                </a:ext>
              </a:extLst>
            </p:cNvPr>
            <p:cNvSpPr/>
            <p:nvPr/>
          </p:nvSpPr>
          <p:spPr>
            <a:xfrm>
              <a:off x="2723125" y="3167175"/>
              <a:ext cx="80825" cy="80700"/>
            </a:xfrm>
            <a:custGeom>
              <a:avLst/>
              <a:gdLst/>
              <a:ahLst/>
              <a:cxnLst/>
              <a:rect l="l" t="t" r="r" b="b"/>
              <a:pathLst>
                <a:path w="3233" h="3228" extrusionOk="0">
                  <a:moveTo>
                    <a:pt x="1618" y="0"/>
                  </a:moveTo>
                  <a:cubicBezTo>
                    <a:pt x="726" y="0"/>
                    <a:pt x="0" y="726"/>
                    <a:pt x="0" y="1618"/>
                  </a:cubicBezTo>
                  <a:cubicBezTo>
                    <a:pt x="45" y="2691"/>
                    <a:pt x="832" y="3227"/>
                    <a:pt x="1618" y="3227"/>
                  </a:cubicBezTo>
                  <a:cubicBezTo>
                    <a:pt x="2404" y="3227"/>
                    <a:pt x="3190" y="2691"/>
                    <a:pt x="3233" y="1618"/>
                  </a:cubicBezTo>
                  <a:cubicBezTo>
                    <a:pt x="3233" y="726"/>
                    <a:pt x="2507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79;p74">
              <a:extLst>
                <a:ext uri="{FF2B5EF4-FFF2-40B4-BE49-F238E27FC236}">
                  <a16:creationId xmlns:a16="http://schemas.microsoft.com/office/drawing/2014/main" id="{1039AE2B-78C4-02AF-EE6F-1101E9764248}"/>
                </a:ext>
              </a:extLst>
            </p:cNvPr>
            <p:cNvSpPr/>
            <p:nvPr/>
          </p:nvSpPr>
          <p:spPr>
            <a:xfrm>
              <a:off x="2622075" y="3070225"/>
              <a:ext cx="282825" cy="274900"/>
            </a:xfrm>
            <a:custGeom>
              <a:avLst/>
              <a:gdLst/>
              <a:ahLst/>
              <a:cxnLst/>
              <a:rect l="l" t="t" r="r" b="b"/>
              <a:pathLst>
                <a:path w="11313" h="10996" extrusionOk="0">
                  <a:moveTo>
                    <a:pt x="9853" y="1945"/>
                  </a:moveTo>
                  <a:lnTo>
                    <a:pt x="9853" y="2591"/>
                  </a:lnTo>
                  <a:lnTo>
                    <a:pt x="7920" y="2591"/>
                  </a:lnTo>
                  <a:lnTo>
                    <a:pt x="7920" y="1945"/>
                  </a:lnTo>
                  <a:close/>
                  <a:moveTo>
                    <a:pt x="2743" y="7768"/>
                  </a:moveTo>
                  <a:lnTo>
                    <a:pt x="2743" y="8414"/>
                  </a:lnTo>
                  <a:lnTo>
                    <a:pt x="3385" y="8414"/>
                  </a:lnTo>
                  <a:lnTo>
                    <a:pt x="3385" y="9059"/>
                  </a:lnTo>
                  <a:lnTo>
                    <a:pt x="2743" y="9059"/>
                  </a:lnTo>
                  <a:lnTo>
                    <a:pt x="2743" y="9704"/>
                  </a:lnTo>
                  <a:lnTo>
                    <a:pt x="2097" y="9704"/>
                  </a:lnTo>
                  <a:lnTo>
                    <a:pt x="2097" y="9059"/>
                  </a:lnTo>
                  <a:lnTo>
                    <a:pt x="1452" y="9059"/>
                  </a:lnTo>
                  <a:lnTo>
                    <a:pt x="1452" y="8414"/>
                  </a:lnTo>
                  <a:lnTo>
                    <a:pt x="2097" y="8414"/>
                  </a:lnTo>
                  <a:lnTo>
                    <a:pt x="2097" y="7768"/>
                  </a:lnTo>
                  <a:close/>
                  <a:moveTo>
                    <a:pt x="5659" y="1288"/>
                  </a:moveTo>
                  <a:cubicBezTo>
                    <a:pt x="6028" y="1288"/>
                    <a:pt x="6406" y="1337"/>
                    <a:pt x="6787" y="1442"/>
                  </a:cubicBezTo>
                  <a:cubicBezTo>
                    <a:pt x="6183" y="2992"/>
                    <a:pt x="7397" y="4530"/>
                    <a:pt x="8891" y="4530"/>
                  </a:cubicBezTo>
                  <a:cubicBezTo>
                    <a:pt x="9159" y="4530"/>
                    <a:pt x="9437" y="4480"/>
                    <a:pt x="9714" y="4372"/>
                  </a:cubicBezTo>
                  <a:lnTo>
                    <a:pt x="9714" y="4372"/>
                  </a:lnTo>
                  <a:cubicBezTo>
                    <a:pt x="10481" y="7144"/>
                    <a:pt x="8328" y="9709"/>
                    <a:pt x="5671" y="9709"/>
                  </a:cubicBezTo>
                  <a:cubicBezTo>
                    <a:pt x="5300" y="9709"/>
                    <a:pt x="4920" y="9659"/>
                    <a:pt x="4536" y="9553"/>
                  </a:cubicBezTo>
                  <a:cubicBezTo>
                    <a:pt x="5138" y="8003"/>
                    <a:pt x="3923" y="6465"/>
                    <a:pt x="2430" y="6465"/>
                  </a:cubicBezTo>
                  <a:cubicBezTo>
                    <a:pt x="2161" y="6465"/>
                    <a:pt x="1884" y="6515"/>
                    <a:pt x="1606" y="6623"/>
                  </a:cubicBezTo>
                  <a:cubicBezTo>
                    <a:pt x="842" y="3854"/>
                    <a:pt x="2999" y="1288"/>
                    <a:pt x="5659" y="1288"/>
                  </a:cubicBezTo>
                  <a:close/>
                  <a:moveTo>
                    <a:pt x="8866" y="1"/>
                  </a:moveTo>
                  <a:cubicBezTo>
                    <a:pt x="8227" y="1"/>
                    <a:pt x="7580" y="269"/>
                    <a:pt x="7111" y="865"/>
                  </a:cubicBezTo>
                  <a:cubicBezTo>
                    <a:pt x="6617" y="707"/>
                    <a:pt x="6126" y="633"/>
                    <a:pt x="5647" y="633"/>
                  </a:cubicBezTo>
                  <a:cubicBezTo>
                    <a:pt x="2542" y="633"/>
                    <a:pt x="1" y="3737"/>
                    <a:pt x="1023" y="6950"/>
                  </a:cubicBezTo>
                  <a:cubicBezTo>
                    <a:pt x="495" y="7367"/>
                    <a:pt x="155" y="8012"/>
                    <a:pt x="155" y="8735"/>
                  </a:cubicBezTo>
                  <a:cubicBezTo>
                    <a:pt x="163" y="10122"/>
                    <a:pt x="1293" y="10996"/>
                    <a:pt x="2448" y="10996"/>
                  </a:cubicBezTo>
                  <a:cubicBezTo>
                    <a:pt x="3087" y="10996"/>
                    <a:pt x="3734" y="10728"/>
                    <a:pt x="4203" y="10130"/>
                  </a:cubicBezTo>
                  <a:cubicBezTo>
                    <a:pt x="4697" y="10288"/>
                    <a:pt x="5189" y="10362"/>
                    <a:pt x="5667" y="10362"/>
                  </a:cubicBezTo>
                  <a:cubicBezTo>
                    <a:pt x="8772" y="10362"/>
                    <a:pt x="11313" y="7258"/>
                    <a:pt x="10285" y="4045"/>
                  </a:cubicBezTo>
                  <a:cubicBezTo>
                    <a:pt x="10819" y="3628"/>
                    <a:pt x="11159" y="2983"/>
                    <a:pt x="11159" y="2263"/>
                  </a:cubicBezTo>
                  <a:cubicBezTo>
                    <a:pt x="11151" y="874"/>
                    <a:pt x="10021" y="1"/>
                    <a:pt x="8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21;p74">
            <a:extLst>
              <a:ext uri="{FF2B5EF4-FFF2-40B4-BE49-F238E27FC236}">
                <a16:creationId xmlns:a16="http://schemas.microsoft.com/office/drawing/2014/main" id="{470CCC2E-9A37-7642-D640-B52F0116075E}"/>
              </a:ext>
            </a:extLst>
          </p:cNvPr>
          <p:cNvGrpSpPr/>
          <p:nvPr/>
        </p:nvGrpSpPr>
        <p:grpSpPr>
          <a:xfrm>
            <a:off x="1336672" y="3603582"/>
            <a:ext cx="260802" cy="316217"/>
            <a:chOff x="4840700" y="2524800"/>
            <a:chExt cx="226725" cy="274900"/>
          </a:xfrm>
        </p:grpSpPr>
        <p:sp>
          <p:nvSpPr>
            <p:cNvPr id="13" name="Google Shape;1322;p74">
              <a:extLst>
                <a:ext uri="{FF2B5EF4-FFF2-40B4-BE49-F238E27FC236}">
                  <a16:creationId xmlns:a16="http://schemas.microsoft.com/office/drawing/2014/main" id="{3CE545EA-9A8E-A6AE-4364-BB1B116CC10C}"/>
                </a:ext>
              </a:extLst>
            </p:cNvPr>
            <p:cNvSpPr/>
            <p:nvPr/>
          </p:nvSpPr>
          <p:spPr>
            <a:xfrm>
              <a:off x="4840700" y="2713175"/>
              <a:ext cx="62550" cy="86450"/>
            </a:xfrm>
            <a:custGeom>
              <a:avLst/>
              <a:gdLst/>
              <a:ahLst/>
              <a:cxnLst/>
              <a:rect l="l" t="t" r="r" b="b"/>
              <a:pathLst>
                <a:path w="2502" h="3458" extrusionOk="0">
                  <a:moveTo>
                    <a:pt x="2397" y="0"/>
                  </a:moveTo>
                  <a:cubicBezTo>
                    <a:pt x="1072" y="0"/>
                    <a:pt x="1" y="1071"/>
                    <a:pt x="1" y="2396"/>
                  </a:cubicBezTo>
                  <a:lnTo>
                    <a:pt x="1" y="3458"/>
                  </a:lnTo>
                  <a:lnTo>
                    <a:pt x="2443" y="3458"/>
                  </a:lnTo>
                  <a:lnTo>
                    <a:pt x="1069" y="1917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3;p74">
              <a:extLst>
                <a:ext uri="{FF2B5EF4-FFF2-40B4-BE49-F238E27FC236}">
                  <a16:creationId xmlns:a16="http://schemas.microsoft.com/office/drawing/2014/main" id="{8436B514-995F-78F3-3A17-122F94A2FE68}"/>
                </a:ext>
              </a:extLst>
            </p:cNvPr>
            <p:cNvSpPr/>
            <p:nvPr/>
          </p:nvSpPr>
          <p:spPr>
            <a:xfrm>
              <a:off x="5004875" y="2713175"/>
              <a:ext cx="62550" cy="86525"/>
            </a:xfrm>
            <a:custGeom>
              <a:avLst/>
              <a:gdLst/>
              <a:ahLst/>
              <a:cxnLst/>
              <a:rect l="l" t="t" r="r" b="b"/>
              <a:pathLst>
                <a:path w="2502" h="3461" extrusionOk="0">
                  <a:moveTo>
                    <a:pt x="1" y="0"/>
                  </a:moveTo>
                  <a:lnTo>
                    <a:pt x="1430" y="1920"/>
                  </a:lnTo>
                  <a:lnTo>
                    <a:pt x="56" y="3461"/>
                  </a:lnTo>
                  <a:lnTo>
                    <a:pt x="2498" y="3461"/>
                  </a:lnTo>
                  <a:lnTo>
                    <a:pt x="2498" y="2396"/>
                  </a:lnTo>
                  <a:cubicBezTo>
                    <a:pt x="2502" y="1071"/>
                    <a:pt x="1430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4;p74">
              <a:extLst>
                <a:ext uri="{FF2B5EF4-FFF2-40B4-BE49-F238E27FC236}">
                  <a16:creationId xmlns:a16="http://schemas.microsoft.com/office/drawing/2014/main" id="{E54AB158-0CB2-5934-2D12-7EE7E1DED6C9}"/>
                </a:ext>
              </a:extLst>
            </p:cNvPr>
            <p:cNvSpPr/>
            <p:nvPr/>
          </p:nvSpPr>
          <p:spPr>
            <a:xfrm>
              <a:off x="4873050" y="2524800"/>
              <a:ext cx="162200" cy="177350"/>
            </a:xfrm>
            <a:custGeom>
              <a:avLst/>
              <a:gdLst/>
              <a:ahLst/>
              <a:cxnLst/>
              <a:rect l="l" t="t" r="r" b="b"/>
              <a:pathLst>
                <a:path w="6488" h="7094" extrusionOk="0">
                  <a:moveTo>
                    <a:pt x="3243" y="1"/>
                  </a:moveTo>
                  <a:cubicBezTo>
                    <a:pt x="1666" y="1"/>
                    <a:pt x="88" y="1076"/>
                    <a:pt x="0" y="3225"/>
                  </a:cubicBezTo>
                  <a:lnTo>
                    <a:pt x="0" y="7094"/>
                  </a:lnTo>
                  <a:cubicBezTo>
                    <a:pt x="343" y="6964"/>
                    <a:pt x="714" y="6890"/>
                    <a:pt x="1100" y="6890"/>
                  </a:cubicBezTo>
                  <a:lnTo>
                    <a:pt x="1266" y="6890"/>
                  </a:lnTo>
                  <a:cubicBezTo>
                    <a:pt x="1461" y="6890"/>
                    <a:pt x="1646" y="6800"/>
                    <a:pt x="1766" y="6652"/>
                  </a:cubicBezTo>
                  <a:cubicBezTo>
                    <a:pt x="1782" y="6630"/>
                    <a:pt x="1797" y="6612"/>
                    <a:pt x="1810" y="6593"/>
                  </a:cubicBezTo>
                  <a:cubicBezTo>
                    <a:pt x="1291" y="6170"/>
                    <a:pt x="964" y="5531"/>
                    <a:pt x="964" y="4821"/>
                  </a:cubicBezTo>
                  <a:lnTo>
                    <a:pt x="964" y="2570"/>
                  </a:lnTo>
                  <a:lnTo>
                    <a:pt x="2254" y="2570"/>
                  </a:lnTo>
                  <a:cubicBezTo>
                    <a:pt x="2606" y="2570"/>
                    <a:pt x="2896" y="2283"/>
                    <a:pt x="2896" y="1925"/>
                  </a:cubicBezTo>
                  <a:lnTo>
                    <a:pt x="4869" y="1925"/>
                  </a:lnTo>
                  <a:cubicBezTo>
                    <a:pt x="4869" y="2286"/>
                    <a:pt x="5160" y="2574"/>
                    <a:pt x="5518" y="2574"/>
                  </a:cubicBezTo>
                  <a:lnTo>
                    <a:pt x="5518" y="4843"/>
                  </a:lnTo>
                  <a:cubicBezTo>
                    <a:pt x="5518" y="5547"/>
                    <a:pt x="5197" y="6180"/>
                    <a:pt x="4693" y="6596"/>
                  </a:cubicBezTo>
                  <a:cubicBezTo>
                    <a:pt x="4703" y="6615"/>
                    <a:pt x="4715" y="6633"/>
                    <a:pt x="4730" y="6652"/>
                  </a:cubicBezTo>
                  <a:cubicBezTo>
                    <a:pt x="4851" y="6800"/>
                    <a:pt x="5033" y="6890"/>
                    <a:pt x="5224" y="6890"/>
                  </a:cubicBezTo>
                  <a:lnTo>
                    <a:pt x="5385" y="6890"/>
                  </a:lnTo>
                  <a:cubicBezTo>
                    <a:pt x="5777" y="6890"/>
                    <a:pt x="6147" y="6964"/>
                    <a:pt x="6487" y="7094"/>
                  </a:cubicBezTo>
                  <a:lnTo>
                    <a:pt x="6487" y="3225"/>
                  </a:lnTo>
                  <a:cubicBezTo>
                    <a:pt x="6398" y="1075"/>
                    <a:pt x="4820" y="1"/>
                    <a:pt x="3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25;p74">
              <a:extLst>
                <a:ext uri="{FF2B5EF4-FFF2-40B4-BE49-F238E27FC236}">
                  <a16:creationId xmlns:a16="http://schemas.microsoft.com/office/drawing/2014/main" id="{C7A412E3-A3C5-B2F6-BB23-CDF7BA27E0D6}"/>
                </a:ext>
              </a:extLst>
            </p:cNvPr>
            <p:cNvSpPr/>
            <p:nvPr/>
          </p:nvSpPr>
          <p:spPr>
            <a:xfrm>
              <a:off x="4913950" y="2589050"/>
              <a:ext cx="81075" cy="96700"/>
            </a:xfrm>
            <a:custGeom>
              <a:avLst/>
              <a:gdLst/>
              <a:ahLst/>
              <a:cxnLst/>
              <a:rect l="l" t="t" r="r" b="b"/>
              <a:pathLst>
                <a:path w="3243" h="3868" extrusionOk="0">
                  <a:moveTo>
                    <a:pt x="1946" y="0"/>
                  </a:moveTo>
                  <a:cubicBezTo>
                    <a:pt x="1946" y="355"/>
                    <a:pt x="1656" y="646"/>
                    <a:pt x="1297" y="646"/>
                  </a:cubicBezTo>
                  <a:lnTo>
                    <a:pt x="1" y="646"/>
                  </a:lnTo>
                  <a:lnTo>
                    <a:pt x="1" y="2461"/>
                  </a:lnTo>
                  <a:cubicBezTo>
                    <a:pt x="1" y="2896"/>
                    <a:pt x="220" y="3310"/>
                    <a:pt x="584" y="3545"/>
                  </a:cubicBezTo>
                  <a:cubicBezTo>
                    <a:pt x="933" y="3769"/>
                    <a:pt x="1287" y="3868"/>
                    <a:pt x="1618" y="3868"/>
                  </a:cubicBezTo>
                  <a:cubicBezTo>
                    <a:pt x="2514" y="3868"/>
                    <a:pt x="3243" y="3145"/>
                    <a:pt x="3243" y="2254"/>
                  </a:cubicBezTo>
                  <a:lnTo>
                    <a:pt x="3243" y="510"/>
                  </a:lnTo>
                  <a:cubicBezTo>
                    <a:pt x="3239" y="510"/>
                    <a:pt x="3235" y="510"/>
                    <a:pt x="3231" y="510"/>
                  </a:cubicBezTo>
                  <a:cubicBezTo>
                    <a:pt x="2949" y="510"/>
                    <a:pt x="2727" y="284"/>
                    <a:pt x="2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6;p74">
              <a:extLst>
                <a:ext uri="{FF2B5EF4-FFF2-40B4-BE49-F238E27FC236}">
                  <a16:creationId xmlns:a16="http://schemas.microsoft.com/office/drawing/2014/main" id="{486D217E-3A35-8A3C-757D-3015C9EABC87}"/>
                </a:ext>
              </a:extLst>
            </p:cNvPr>
            <p:cNvSpPr/>
            <p:nvPr/>
          </p:nvSpPr>
          <p:spPr>
            <a:xfrm>
              <a:off x="4887400" y="2713850"/>
              <a:ext cx="34450" cy="84925"/>
            </a:xfrm>
            <a:custGeom>
              <a:avLst/>
              <a:gdLst/>
              <a:ahLst/>
              <a:cxnLst/>
              <a:rect l="l" t="t" r="r" b="b"/>
              <a:pathLst>
                <a:path w="1378" h="3397" extrusionOk="0">
                  <a:moveTo>
                    <a:pt x="1378" y="1"/>
                  </a:moveTo>
                  <a:lnTo>
                    <a:pt x="1" y="1853"/>
                  </a:lnTo>
                  <a:lnTo>
                    <a:pt x="1378" y="3397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27;p74">
              <a:extLst>
                <a:ext uri="{FF2B5EF4-FFF2-40B4-BE49-F238E27FC236}">
                  <a16:creationId xmlns:a16="http://schemas.microsoft.com/office/drawing/2014/main" id="{E031DF30-9436-537C-3E84-8DF9AADEB94A}"/>
                </a:ext>
              </a:extLst>
            </p:cNvPr>
            <p:cNvSpPr/>
            <p:nvPr/>
          </p:nvSpPr>
          <p:spPr>
            <a:xfrm>
              <a:off x="4986275" y="2713850"/>
              <a:ext cx="34450" cy="84925"/>
            </a:xfrm>
            <a:custGeom>
              <a:avLst/>
              <a:gdLst/>
              <a:ahLst/>
              <a:cxnLst/>
              <a:rect l="l" t="t" r="r" b="b"/>
              <a:pathLst>
                <a:path w="1378" h="3397" extrusionOk="0">
                  <a:moveTo>
                    <a:pt x="1" y="1"/>
                  </a:moveTo>
                  <a:lnTo>
                    <a:pt x="1" y="3397"/>
                  </a:lnTo>
                  <a:lnTo>
                    <a:pt x="1378" y="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28;p74">
              <a:extLst>
                <a:ext uri="{FF2B5EF4-FFF2-40B4-BE49-F238E27FC236}">
                  <a16:creationId xmlns:a16="http://schemas.microsoft.com/office/drawing/2014/main" id="{9FFA00DE-79FA-8CB3-F0B3-D58F865B89D6}"/>
                </a:ext>
              </a:extLst>
            </p:cNvPr>
            <p:cNvSpPr/>
            <p:nvPr/>
          </p:nvSpPr>
          <p:spPr>
            <a:xfrm>
              <a:off x="4937950" y="2700725"/>
              <a:ext cx="32225" cy="98975"/>
            </a:xfrm>
            <a:custGeom>
              <a:avLst/>
              <a:gdLst/>
              <a:ahLst/>
              <a:cxnLst/>
              <a:rect l="l" t="t" r="r" b="b"/>
              <a:pathLst>
                <a:path w="1289" h="3959" extrusionOk="0">
                  <a:moveTo>
                    <a:pt x="1" y="1"/>
                  </a:moveTo>
                  <a:lnTo>
                    <a:pt x="1" y="3959"/>
                  </a:lnTo>
                  <a:lnTo>
                    <a:pt x="1288" y="3959"/>
                  </a:lnTo>
                  <a:lnTo>
                    <a:pt x="1288" y="1"/>
                  </a:lnTo>
                  <a:cubicBezTo>
                    <a:pt x="1082" y="60"/>
                    <a:pt x="862" y="97"/>
                    <a:pt x="634" y="97"/>
                  </a:cubicBezTo>
                  <a:cubicBezTo>
                    <a:pt x="415" y="94"/>
                    <a:pt x="202" y="6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44;p74">
            <a:extLst>
              <a:ext uri="{FF2B5EF4-FFF2-40B4-BE49-F238E27FC236}">
                <a16:creationId xmlns:a16="http://schemas.microsoft.com/office/drawing/2014/main" id="{3E375D25-5013-F036-4FEC-4710A5B8286D}"/>
              </a:ext>
            </a:extLst>
          </p:cNvPr>
          <p:cNvGrpSpPr/>
          <p:nvPr/>
        </p:nvGrpSpPr>
        <p:grpSpPr>
          <a:xfrm>
            <a:off x="5039020" y="3604035"/>
            <a:ext cx="316361" cy="316390"/>
            <a:chOff x="4816550" y="1997575"/>
            <a:chExt cx="275025" cy="275050"/>
          </a:xfrm>
        </p:grpSpPr>
        <p:sp>
          <p:nvSpPr>
            <p:cNvPr id="21" name="Google Shape;1245;p74">
              <a:extLst>
                <a:ext uri="{FF2B5EF4-FFF2-40B4-BE49-F238E27FC236}">
                  <a16:creationId xmlns:a16="http://schemas.microsoft.com/office/drawing/2014/main" id="{6E6CA948-AC8D-8AA3-E236-924AADAC6D57}"/>
                </a:ext>
              </a:extLst>
            </p:cNvPr>
            <p:cNvSpPr/>
            <p:nvPr/>
          </p:nvSpPr>
          <p:spPr>
            <a:xfrm>
              <a:off x="4881625" y="2037850"/>
              <a:ext cx="145500" cy="153650"/>
            </a:xfrm>
            <a:custGeom>
              <a:avLst/>
              <a:gdLst/>
              <a:ahLst/>
              <a:cxnLst/>
              <a:rect l="l" t="t" r="r" b="b"/>
              <a:pathLst>
                <a:path w="5820" h="6146" extrusionOk="0">
                  <a:moveTo>
                    <a:pt x="2907" y="0"/>
                  </a:moveTo>
                  <a:cubicBezTo>
                    <a:pt x="1301" y="0"/>
                    <a:pt x="0" y="1305"/>
                    <a:pt x="0" y="2910"/>
                  </a:cubicBezTo>
                  <a:lnTo>
                    <a:pt x="0" y="6145"/>
                  </a:lnTo>
                  <a:lnTo>
                    <a:pt x="2578" y="6145"/>
                  </a:lnTo>
                  <a:lnTo>
                    <a:pt x="2578" y="4163"/>
                  </a:lnTo>
                  <a:cubicBezTo>
                    <a:pt x="2022" y="4018"/>
                    <a:pt x="1609" y="3508"/>
                    <a:pt x="1609" y="2906"/>
                  </a:cubicBezTo>
                  <a:cubicBezTo>
                    <a:pt x="1644" y="2048"/>
                    <a:pt x="2272" y="1619"/>
                    <a:pt x="2899" y="1619"/>
                  </a:cubicBezTo>
                  <a:cubicBezTo>
                    <a:pt x="3526" y="1619"/>
                    <a:pt x="4153" y="2048"/>
                    <a:pt x="4187" y="2906"/>
                  </a:cubicBezTo>
                  <a:cubicBezTo>
                    <a:pt x="4187" y="3508"/>
                    <a:pt x="3773" y="4015"/>
                    <a:pt x="3217" y="4163"/>
                  </a:cubicBezTo>
                  <a:lnTo>
                    <a:pt x="3217" y="6145"/>
                  </a:lnTo>
                  <a:lnTo>
                    <a:pt x="5820" y="6145"/>
                  </a:lnTo>
                  <a:lnTo>
                    <a:pt x="5820" y="2943"/>
                  </a:lnTo>
                  <a:cubicBezTo>
                    <a:pt x="5820" y="1360"/>
                    <a:pt x="4570" y="38"/>
                    <a:pt x="2986" y="1"/>
                  </a:cubicBezTo>
                  <a:cubicBezTo>
                    <a:pt x="2959" y="0"/>
                    <a:pt x="2933" y="0"/>
                    <a:pt x="2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6;p74">
              <a:extLst>
                <a:ext uri="{FF2B5EF4-FFF2-40B4-BE49-F238E27FC236}">
                  <a16:creationId xmlns:a16="http://schemas.microsoft.com/office/drawing/2014/main" id="{ED425051-02F3-4893-8712-9AB8B393AAE3}"/>
                </a:ext>
              </a:extLst>
            </p:cNvPr>
            <p:cNvSpPr/>
            <p:nvPr/>
          </p:nvSpPr>
          <p:spPr>
            <a:xfrm>
              <a:off x="4932625" y="2094600"/>
              <a:ext cx="37700" cy="32375"/>
            </a:xfrm>
            <a:custGeom>
              <a:avLst/>
              <a:gdLst/>
              <a:ahLst/>
              <a:cxnLst/>
              <a:rect l="l" t="t" r="r" b="b"/>
              <a:pathLst>
                <a:path w="1508" h="1295" extrusionOk="0">
                  <a:moveTo>
                    <a:pt x="859" y="0"/>
                  </a:moveTo>
                  <a:cubicBezTo>
                    <a:pt x="1" y="34"/>
                    <a:pt x="1" y="1260"/>
                    <a:pt x="859" y="1294"/>
                  </a:cubicBezTo>
                  <a:cubicBezTo>
                    <a:pt x="861" y="1294"/>
                    <a:pt x="863" y="1294"/>
                    <a:pt x="865" y="1294"/>
                  </a:cubicBezTo>
                  <a:cubicBezTo>
                    <a:pt x="1220" y="1294"/>
                    <a:pt x="1508" y="1002"/>
                    <a:pt x="1508" y="649"/>
                  </a:cubicBezTo>
                  <a:cubicBezTo>
                    <a:pt x="1508" y="294"/>
                    <a:pt x="1217" y="0"/>
                    <a:pt x="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7;p74">
              <a:extLst>
                <a:ext uri="{FF2B5EF4-FFF2-40B4-BE49-F238E27FC236}">
                  <a16:creationId xmlns:a16="http://schemas.microsoft.com/office/drawing/2014/main" id="{CAD3066A-B717-7F44-5672-DC26093F8FAC}"/>
                </a:ext>
              </a:extLst>
            </p:cNvPr>
            <p:cNvSpPr/>
            <p:nvPr/>
          </p:nvSpPr>
          <p:spPr>
            <a:xfrm>
              <a:off x="4816550" y="2248425"/>
              <a:ext cx="275025" cy="24200"/>
            </a:xfrm>
            <a:custGeom>
              <a:avLst/>
              <a:gdLst/>
              <a:ahLst/>
              <a:cxnLst/>
              <a:rect l="l" t="t" r="r" b="b"/>
              <a:pathLst>
                <a:path w="11001" h="968" extrusionOk="0">
                  <a:moveTo>
                    <a:pt x="0" y="1"/>
                  </a:moveTo>
                  <a:lnTo>
                    <a:pt x="0" y="967"/>
                  </a:lnTo>
                  <a:lnTo>
                    <a:pt x="11001" y="967"/>
                  </a:lnTo>
                  <a:lnTo>
                    <a:pt x="1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8;p74">
              <a:extLst>
                <a:ext uri="{FF2B5EF4-FFF2-40B4-BE49-F238E27FC236}">
                  <a16:creationId xmlns:a16="http://schemas.microsoft.com/office/drawing/2014/main" id="{49E39963-8CA8-147F-0461-FF4626D3EA63}"/>
                </a:ext>
              </a:extLst>
            </p:cNvPr>
            <p:cNvSpPr/>
            <p:nvPr/>
          </p:nvSpPr>
          <p:spPr>
            <a:xfrm>
              <a:off x="4848800" y="2208050"/>
              <a:ext cx="210525" cy="24275"/>
            </a:xfrm>
            <a:custGeom>
              <a:avLst/>
              <a:gdLst/>
              <a:ahLst/>
              <a:cxnLst/>
              <a:rect l="l" t="t" r="r" b="b"/>
              <a:pathLst>
                <a:path w="8421" h="971" extrusionOk="0">
                  <a:moveTo>
                    <a:pt x="1" y="1"/>
                  </a:moveTo>
                  <a:lnTo>
                    <a:pt x="1" y="970"/>
                  </a:lnTo>
                  <a:lnTo>
                    <a:pt x="8420" y="970"/>
                  </a:lnTo>
                  <a:lnTo>
                    <a:pt x="8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9;p74">
              <a:extLst>
                <a:ext uri="{FF2B5EF4-FFF2-40B4-BE49-F238E27FC236}">
                  <a16:creationId xmlns:a16="http://schemas.microsoft.com/office/drawing/2014/main" id="{93A61511-6B04-361C-66DD-14FACBD129C1}"/>
                </a:ext>
              </a:extLst>
            </p:cNvPr>
            <p:cNvSpPr/>
            <p:nvPr/>
          </p:nvSpPr>
          <p:spPr>
            <a:xfrm>
              <a:off x="4946075" y="1997575"/>
              <a:ext cx="16150" cy="24175"/>
            </a:xfrm>
            <a:custGeom>
              <a:avLst/>
              <a:gdLst/>
              <a:ahLst/>
              <a:cxnLst/>
              <a:rect l="l" t="t" r="r" b="b"/>
              <a:pathLst>
                <a:path w="646" h="967" extrusionOk="0">
                  <a:moveTo>
                    <a:pt x="0" y="1"/>
                  </a:moveTo>
                  <a:lnTo>
                    <a:pt x="0" y="967"/>
                  </a:lnTo>
                  <a:lnTo>
                    <a:pt x="645" y="967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50;p74">
              <a:extLst>
                <a:ext uri="{FF2B5EF4-FFF2-40B4-BE49-F238E27FC236}">
                  <a16:creationId xmlns:a16="http://schemas.microsoft.com/office/drawing/2014/main" id="{F0B5307B-4FEE-8E25-8F8A-65F638CD5EB5}"/>
                </a:ext>
              </a:extLst>
            </p:cNvPr>
            <p:cNvSpPr/>
            <p:nvPr/>
          </p:nvSpPr>
          <p:spPr>
            <a:xfrm>
              <a:off x="5059300" y="2118900"/>
              <a:ext cx="24250" cy="16175"/>
            </a:xfrm>
            <a:custGeom>
              <a:avLst/>
              <a:gdLst/>
              <a:ahLst/>
              <a:cxnLst/>
              <a:rect l="l" t="t" r="r" b="b"/>
              <a:pathLst>
                <a:path w="970" h="647" extrusionOk="0">
                  <a:moveTo>
                    <a:pt x="0" y="1"/>
                  </a:moveTo>
                  <a:lnTo>
                    <a:pt x="0" y="646"/>
                  </a:lnTo>
                  <a:lnTo>
                    <a:pt x="970" y="64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1;p74">
              <a:extLst>
                <a:ext uri="{FF2B5EF4-FFF2-40B4-BE49-F238E27FC236}">
                  <a16:creationId xmlns:a16="http://schemas.microsoft.com/office/drawing/2014/main" id="{1B8A8C38-CF6F-1EAD-B100-E7D38C632372}"/>
                </a:ext>
              </a:extLst>
            </p:cNvPr>
            <p:cNvSpPr/>
            <p:nvPr/>
          </p:nvSpPr>
          <p:spPr>
            <a:xfrm>
              <a:off x="4824650" y="2118900"/>
              <a:ext cx="24275" cy="16175"/>
            </a:xfrm>
            <a:custGeom>
              <a:avLst/>
              <a:gdLst/>
              <a:ahLst/>
              <a:cxnLst/>
              <a:rect l="l" t="t" r="r" b="b"/>
              <a:pathLst>
                <a:path w="971" h="647" extrusionOk="0">
                  <a:moveTo>
                    <a:pt x="1" y="1"/>
                  </a:moveTo>
                  <a:lnTo>
                    <a:pt x="1" y="646"/>
                  </a:lnTo>
                  <a:lnTo>
                    <a:pt x="970" y="64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2;p74">
              <a:extLst>
                <a:ext uri="{FF2B5EF4-FFF2-40B4-BE49-F238E27FC236}">
                  <a16:creationId xmlns:a16="http://schemas.microsoft.com/office/drawing/2014/main" id="{E8A9A09A-9D27-C0E8-0243-3A3F5C382851}"/>
                </a:ext>
              </a:extLst>
            </p:cNvPr>
            <p:cNvSpPr/>
            <p:nvPr/>
          </p:nvSpPr>
          <p:spPr>
            <a:xfrm>
              <a:off x="5022625" y="2029750"/>
              <a:ext cx="28675" cy="28675"/>
            </a:xfrm>
            <a:custGeom>
              <a:avLst/>
              <a:gdLst/>
              <a:ahLst/>
              <a:cxnLst/>
              <a:rect l="l" t="t" r="r" b="b"/>
              <a:pathLst>
                <a:path w="1147" h="1147" extrusionOk="0">
                  <a:moveTo>
                    <a:pt x="689" y="1"/>
                  </a:moveTo>
                  <a:lnTo>
                    <a:pt x="1" y="689"/>
                  </a:lnTo>
                  <a:lnTo>
                    <a:pt x="461" y="1146"/>
                  </a:lnTo>
                  <a:lnTo>
                    <a:pt x="1146" y="461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3;p74">
              <a:extLst>
                <a:ext uri="{FF2B5EF4-FFF2-40B4-BE49-F238E27FC236}">
                  <a16:creationId xmlns:a16="http://schemas.microsoft.com/office/drawing/2014/main" id="{F38CC334-AB37-B150-4F62-0077DBF0E9AB}"/>
                </a:ext>
              </a:extLst>
            </p:cNvPr>
            <p:cNvSpPr/>
            <p:nvPr/>
          </p:nvSpPr>
          <p:spPr>
            <a:xfrm>
              <a:off x="4856925" y="2029675"/>
              <a:ext cx="28650" cy="28675"/>
            </a:xfrm>
            <a:custGeom>
              <a:avLst/>
              <a:gdLst/>
              <a:ahLst/>
              <a:cxnLst/>
              <a:rect l="l" t="t" r="r" b="b"/>
              <a:pathLst>
                <a:path w="1146" h="1147" extrusionOk="0">
                  <a:moveTo>
                    <a:pt x="460" y="1"/>
                  </a:moveTo>
                  <a:lnTo>
                    <a:pt x="0" y="461"/>
                  </a:lnTo>
                  <a:lnTo>
                    <a:pt x="686" y="1146"/>
                  </a:lnTo>
                  <a:lnTo>
                    <a:pt x="1146" y="686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7362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1D8B6B4-71C9-044A-3A4E-AD05D5FBDE97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720000" y="2151150"/>
            <a:ext cx="7704000" cy="8412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8349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0"/>
          <p:cNvSpPr txBox="1">
            <a:spLocks noGrp="1"/>
          </p:cNvSpPr>
          <p:nvPr>
            <p:ph type="title"/>
          </p:nvPr>
        </p:nvSpPr>
        <p:spPr>
          <a:xfrm>
            <a:off x="720000" y="347476"/>
            <a:ext cx="77040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Uniqueness</a:t>
            </a:r>
            <a:endParaRPr dirty="0"/>
          </a:p>
        </p:txBody>
      </p:sp>
      <p:sp>
        <p:nvSpPr>
          <p:cNvPr id="519" name="Google Shape;519;p50"/>
          <p:cNvSpPr txBox="1">
            <a:spLocks noGrp="1"/>
          </p:cNvSpPr>
          <p:nvPr>
            <p:ph type="title" idx="5"/>
          </p:nvPr>
        </p:nvSpPr>
        <p:spPr>
          <a:xfrm>
            <a:off x="1929932" y="1580498"/>
            <a:ext cx="2653215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Structure</a:t>
            </a:r>
            <a:endParaRPr dirty="0"/>
          </a:p>
        </p:txBody>
      </p:sp>
      <p:grpSp>
        <p:nvGrpSpPr>
          <p:cNvPr id="551" name="Google Shape;551;p50"/>
          <p:cNvGrpSpPr/>
          <p:nvPr/>
        </p:nvGrpSpPr>
        <p:grpSpPr>
          <a:xfrm>
            <a:off x="1514852" y="1529828"/>
            <a:ext cx="320384" cy="372185"/>
            <a:chOff x="7585450" y="3070100"/>
            <a:chExt cx="236725" cy="275000"/>
          </a:xfrm>
        </p:grpSpPr>
        <p:sp>
          <p:nvSpPr>
            <p:cNvPr id="552" name="Google Shape;552;p50"/>
            <p:cNvSpPr/>
            <p:nvPr/>
          </p:nvSpPr>
          <p:spPr>
            <a:xfrm>
              <a:off x="7770350" y="3267750"/>
              <a:ext cx="51825" cy="56675"/>
            </a:xfrm>
            <a:custGeom>
              <a:avLst/>
              <a:gdLst/>
              <a:ahLst/>
              <a:cxnLst/>
              <a:rect l="l" t="t" r="r" b="b"/>
              <a:pathLst>
                <a:path w="2073" h="2267" extrusionOk="0">
                  <a:moveTo>
                    <a:pt x="1239" y="0"/>
                  </a:moveTo>
                  <a:cubicBezTo>
                    <a:pt x="887" y="621"/>
                    <a:pt x="473" y="1170"/>
                    <a:pt x="19" y="1606"/>
                  </a:cubicBezTo>
                  <a:lnTo>
                    <a:pt x="1" y="1624"/>
                  </a:lnTo>
                  <a:lnTo>
                    <a:pt x="643" y="2266"/>
                  </a:lnTo>
                  <a:lnTo>
                    <a:pt x="2073" y="83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7588675" y="3267750"/>
              <a:ext cx="51875" cy="56675"/>
            </a:xfrm>
            <a:custGeom>
              <a:avLst/>
              <a:gdLst/>
              <a:ahLst/>
              <a:cxnLst/>
              <a:rect l="l" t="t" r="r" b="b"/>
              <a:pathLst>
                <a:path w="2075" h="2267" extrusionOk="0">
                  <a:moveTo>
                    <a:pt x="834" y="0"/>
                  </a:moveTo>
                  <a:lnTo>
                    <a:pt x="0" y="834"/>
                  </a:lnTo>
                  <a:lnTo>
                    <a:pt x="1433" y="2266"/>
                  </a:lnTo>
                  <a:lnTo>
                    <a:pt x="2075" y="1624"/>
                  </a:lnTo>
                  <a:lnTo>
                    <a:pt x="2053" y="1606"/>
                  </a:lnTo>
                  <a:cubicBezTo>
                    <a:pt x="1603" y="1170"/>
                    <a:pt x="1186" y="621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7602100" y="3070100"/>
              <a:ext cx="206800" cy="205550"/>
            </a:xfrm>
            <a:custGeom>
              <a:avLst/>
              <a:gdLst/>
              <a:ahLst/>
              <a:cxnLst/>
              <a:rect l="l" t="t" r="r" b="b"/>
              <a:pathLst>
                <a:path w="8272" h="8222" extrusionOk="0">
                  <a:moveTo>
                    <a:pt x="4140" y="0"/>
                  </a:moveTo>
                  <a:cubicBezTo>
                    <a:pt x="2961" y="0"/>
                    <a:pt x="1782" y="470"/>
                    <a:pt x="973" y="1410"/>
                  </a:cubicBezTo>
                  <a:cubicBezTo>
                    <a:pt x="1090" y="1390"/>
                    <a:pt x="1206" y="1381"/>
                    <a:pt x="1321" y="1381"/>
                  </a:cubicBezTo>
                  <a:cubicBezTo>
                    <a:pt x="2481" y="1381"/>
                    <a:pt x="3497" y="2351"/>
                    <a:pt x="3486" y="3556"/>
                  </a:cubicBezTo>
                  <a:cubicBezTo>
                    <a:pt x="3495" y="4838"/>
                    <a:pt x="2419" y="5729"/>
                    <a:pt x="1290" y="5729"/>
                  </a:cubicBezTo>
                  <a:cubicBezTo>
                    <a:pt x="848" y="5729"/>
                    <a:pt x="397" y="5592"/>
                    <a:pt x="0" y="5288"/>
                  </a:cubicBezTo>
                  <a:lnTo>
                    <a:pt x="0" y="5288"/>
                  </a:lnTo>
                  <a:cubicBezTo>
                    <a:pt x="112" y="5850"/>
                    <a:pt x="303" y="6433"/>
                    <a:pt x="559" y="6995"/>
                  </a:cubicBezTo>
                  <a:cubicBezTo>
                    <a:pt x="766" y="7437"/>
                    <a:pt x="1004" y="7851"/>
                    <a:pt x="1266" y="8221"/>
                  </a:cubicBezTo>
                  <a:cubicBezTo>
                    <a:pt x="1584" y="6632"/>
                    <a:pt x="2859" y="5838"/>
                    <a:pt x="4134" y="5838"/>
                  </a:cubicBezTo>
                  <a:cubicBezTo>
                    <a:pt x="5411" y="5838"/>
                    <a:pt x="6688" y="6633"/>
                    <a:pt x="7006" y="8221"/>
                  </a:cubicBezTo>
                  <a:cubicBezTo>
                    <a:pt x="7268" y="7851"/>
                    <a:pt x="7506" y="7437"/>
                    <a:pt x="7713" y="6995"/>
                  </a:cubicBezTo>
                  <a:cubicBezTo>
                    <a:pt x="7966" y="6433"/>
                    <a:pt x="8160" y="5847"/>
                    <a:pt x="8272" y="5288"/>
                  </a:cubicBezTo>
                  <a:lnTo>
                    <a:pt x="8272" y="5288"/>
                  </a:lnTo>
                  <a:cubicBezTo>
                    <a:pt x="7874" y="5595"/>
                    <a:pt x="7423" y="5733"/>
                    <a:pt x="6979" y="5733"/>
                  </a:cubicBezTo>
                  <a:cubicBezTo>
                    <a:pt x="5852" y="5733"/>
                    <a:pt x="4777" y="4839"/>
                    <a:pt x="4786" y="3556"/>
                  </a:cubicBezTo>
                  <a:cubicBezTo>
                    <a:pt x="4775" y="2351"/>
                    <a:pt x="5791" y="1381"/>
                    <a:pt x="6955" y="1381"/>
                  </a:cubicBezTo>
                  <a:cubicBezTo>
                    <a:pt x="7071" y="1381"/>
                    <a:pt x="7188" y="1390"/>
                    <a:pt x="7305" y="1410"/>
                  </a:cubicBezTo>
                  <a:cubicBezTo>
                    <a:pt x="6498" y="470"/>
                    <a:pt x="5319" y="0"/>
                    <a:pt x="4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7697350" y="3280475"/>
              <a:ext cx="18850" cy="16225"/>
            </a:xfrm>
            <a:custGeom>
              <a:avLst/>
              <a:gdLst/>
              <a:ahLst/>
              <a:cxnLst/>
              <a:rect l="l" t="t" r="r" b="b"/>
              <a:pathLst>
                <a:path w="754" h="649" extrusionOk="0">
                  <a:moveTo>
                    <a:pt x="324" y="1"/>
                  </a:moveTo>
                  <a:cubicBezTo>
                    <a:pt x="145" y="1"/>
                    <a:pt x="0" y="146"/>
                    <a:pt x="0" y="325"/>
                  </a:cubicBezTo>
                  <a:cubicBezTo>
                    <a:pt x="0" y="501"/>
                    <a:pt x="145" y="649"/>
                    <a:pt x="324" y="649"/>
                  </a:cubicBezTo>
                  <a:cubicBezTo>
                    <a:pt x="754" y="630"/>
                    <a:pt x="754" y="19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7713250" y="3232550"/>
              <a:ext cx="58600" cy="77050"/>
            </a:xfrm>
            <a:custGeom>
              <a:avLst/>
              <a:gdLst/>
              <a:ahLst/>
              <a:cxnLst/>
              <a:rect l="l" t="t" r="r" b="b"/>
              <a:pathLst>
                <a:path w="2344" h="3082" extrusionOk="0">
                  <a:moveTo>
                    <a:pt x="0" y="0"/>
                  </a:moveTo>
                  <a:lnTo>
                    <a:pt x="0" y="1328"/>
                  </a:lnTo>
                  <a:cubicBezTo>
                    <a:pt x="432" y="1473"/>
                    <a:pt x="726" y="1952"/>
                    <a:pt x="633" y="2418"/>
                  </a:cubicBezTo>
                  <a:lnTo>
                    <a:pt x="1785" y="3082"/>
                  </a:lnTo>
                  <a:cubicBezTo>
                    <a:pt x="2344" y="1745"/>
                    <a:pt x="1417" y="17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7638750" y="3232550"/>
              <a:ext cx="58550" cy="77200"/>
            </a:xfrm>
            <a:custGeom>
              <a:avLst/>
              <a:gdLst/>
              <a:ahLst/>
              <a:cxnLst/>
              <a:rect l="l" t="t" r="r" b="b"/>
              <a:pathLst>
                <a:path w="2342" h="3088" extrusionOk="0">
                  <a:moveTo>
                    <a:pt x="2341" y="0"/>
                  </a:moveTo>
                  <a:cubicBezTo>
                    <a:pt x="924" y="179"/>
                    <a:pt x="1" y="1748"/>
                    <a:pt x="557" y="3088"/>
                  </a:cubicBezTo>
                  <a:lnTo>
                    <a:pt x="1708" y="2424"/>
                  </a:lnTo>
                  <a:cubicBezTo>
                    <a:pt x="1696" y="2362"/>
                    <a:pt x="1693" y="2303"/>
                    <a:pt x="1693" y="2242"/>
                  </a:cubicBezTo>
                  <a:cubicBezTo>
                    <a:pt x="1693" y="1822"/>
                    <a:pt x="1961" y="1458"/>
                    <a:pt x="2341" y="1328"/>
                  </a:cubicBezTo>
                  <a:lnTo>
                    <a:pt x="2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7661000" y="3307025"/>
              <a:ext cx="89000" cy="38075"/>
            </a:xfrm>
            <a:custGeom>
              <a:avLst/>
              <a:gdLst/>
              <a:ahLst/>
              <a:cxnLst/>
              <a:rect l="l" t="t" r="r" b="b"/>
              <a:pathLst>
                <a:path w="3560" h="1523" extrusionOk="0">
                  <a:moveTo>
                    <a:pt x="1149" y="1"/>
                  </a:moveTo>
                  <a:lnTo>
                    <a:pt x="0" y="661"/>
                  </a:lnTo>
                  <a:cubicBezTo>
                    <a:pt x="440" y="1236"/>
                    <a:pt x="1110" y="1523"/>
                    <a:pt x="1780" y="1523"/>
                  </a:cubicBezTo>
                  <a:cubicBezTo>
                    <a:pt x="2450" y="1523"/>
                    <a:pt x="3120" y="1236"/>
                    <a:pt x="3560" y="661"/>
                  </a:cubicBezTo>
                  <a:lnTo>
                    <a:pt x="2411" y="1"/>
                  </a:lnTo>
                  <a:cubicBezTo>
                    <a:pt x="2238" y="146"/>
                    <a:pt x="2016" y="235"/>
                    <a:pt x="1778" y="235"/>
                  </a:cubicBezTo>
                  <a:cubicBezTo>
                    <a:pt x="1538" y="235"/>
                    <a:pt x="1318" y="146"/>
                    <a:pt x="1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7585450" y="3120800"/>
              <a:ext cx="70150" cy="58900"/>
            </a:xfrm>
            <a:custGeom>
              <a:avLst/>
              <a:gdLst/>
              <a:ahLst/>
              <a:cxnLst/>
              <a:rect l="l" t="t" r="r" b="b"/>
              <a:pathLst>
                <a:path w="2806" h="2356" extrusionOk="0">
                  <a:moveTo>
                    <a:pt x="1981" y="0"/>
                  </a:moveTo>
                  <a:cubicBezTo>
                    <a:pt x="888" y="0"/>
                    <a:pt x="1" y="1245"/>
                    <a:pt x="697" y="2355"/>
                  </a:cubicBezTo>
                  <a:lnTo>
                    <a:pt x="2806" y="247"/>
                  </a:lnTo>
                  <a:cubicBezTo>
                    <a:pt x="2532" y="75"/>
                    <a:pt x="2251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7614300" y="3138375"/>
              <a:ext cx="62225" cy="58750"/>
            </a:xfrm>
            <a:custGeom>
              <a:avLst/>
              <a:gdLst/>
              <a:ahLst/>
              <a:cxnLst/>
              <a:rect l="l" t="t" r="r" b="b"/>
              <a:pathLst>
                <a:path w="2489" h="2350" extrusionOk="0">
                  <a:moveTo>
                    <a:pt x="2106" y="1"/>
                  </a:moveTo>
                  <a:lnTo>
                    <a:pt x="0" y="2106"/>
                  </a:lnTo>
                  <a:cubicBezTo>
                    <a:pt x="250" y="2268"/>
                    <a:pt x="536" y="2349"/>
                    <a:pt x="823" y="2349"/>
                  </a:cubicBezTo>
                  <a:cubicBezTo>
                    <a:pt x="1213" y="2349"/>
                    <a:pt x="1603" y="2200"/>
                    <a:pt x="1902" y="1902"/>
                  </a:cubicBezTo>
                  <a:cubicBezTo>
                    <a:pt x="2418" y="1384"/>
                    <a:pt x="2489" y="590"/>
                    <a:pt x="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7755300" y="3138375"/>
              <a:ext cx="62250" cy="58750"/>
            </a:xfrm>
            <a:custGeom>
              <a:avLst/>
              <a:gdLst/>
              <a:ahLst/>
              <a:cxnLst/>
              <a:rect l="l" t="t" r="r" b="b"/>
              <a:pathLst>
                <a:path w="2490" h="2350" extrusionOk="0">
                  <a:moveTo>
                    <a:pt x="2110" y="1"/>
                  </a:moveTo>
                  <a:lnTo>
                    <a:pt x="1" y="2106"/>
                  </a:lnTo>
                  <a:cubicBezTo>
                    <a:pt x="251" y="2268"/>
                    <a:pt x="538" y="2349"/>
                    <a:pt x="825" y="2349"/>
                  </a:cubicBezTo>
                  <a:cubicBezTo>
                    <a:pt x="1215" y="2349"/>
                    <a:pt x="1606" y="2200"/>
                    <a:pt x="1903" y="1902"/>
                  </a:cubicBezTo>
                  <a:cubicBezTo>
                    <a:pt x="2421" y="1384"/>
                    <a:pt x="2489" y="590"/>
                    <a:pt x="2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7734325" y="3120875"/>
              <a:ext cx="62225" cy="58825"/>
            </a:xfrm>
            <a:custGeom>
              <a:avLst/>
              <a:gdLst/>
              <a:ahLst/>
              <a:cxnLst/>
              <a:rect l="l" t="t" r="r" b="b"/>
              <a:pathLst>
                <a:path w="2489" h="2353" extrusionOk="0">
                  <a:moveTo>
                    <a:pt x="1665" y="1"/>
                  </a:moveTo>
                  <a:cubicBezTo>
                    <a:pt x="1274" y="1"/>
                    <a:pt x="884" y="150"/>
                    <a:pt x="587" y="447"/>
                  </a:cubicBezTo>
                  <a:cubicBezTo>
                    <a:pt x="68" y="966"/>
                    <a:pt x="0" y="1760"/>
                    <a:pt x="380" y="2352"/>
                  </a:cubicBezTo>
                  <a:lnTo>
                    <a:pt x="2489" y="244"/>
                  </a:lnTo>
                  <a:cubicBezTo>
                    <a:pt x="2239" y="81"/>
                    <a:pt x="1952" y="1"/>
                    <a:pt x="1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6248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 idx="2"/>
          </p:nvPr>
        </p:nvSpPr>
        <p:spPr>
          <a:xfrm>
            <a:off x="2020507" y="3009978"/>
            <a:ext cx="2987029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/>
              <a:t>Serial Number Calculations</a:t>
            </a:r>
            <a:endParaRPr sz="3300" dirty="0"/>
          </a:p>
        </p:txBody>
      </p:sp>
      <p:sp>
        <p:nvSpPr>
          <p:cNvPr id="518" name="Google Shape;518;p50"/>
          <p:cNvSpPr txBox="1">
            <a:spLocks noGrp="1"/>
          </p:cNvSpPr>
          <p:nvPr>
            <p:ph type="title"/>
          </p:nvPr>
        </p:nvSpPr>
        <p:spPr>
          <a:xfrm>
            <a:off x="720000" y="347476"/>
            <a:ext cx="77040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Uniqueness</a:t>
            </a:r>
            <a:endParaRPr dirty="0"/>
          </a:p>
        </p:txBody>
      </p:sp>
      <p:sp>
        <p:nvSpPr>
          <p:cNvPr id="519" name="Google Shape;519;p50"/>
          <p:cNvSpPr txBox="1">
            <a:spLocks noGrp="1"/>
          </p:cNvSpPr>
          <p:nvPr>
            <p:ph type="title" idx="5"/>
          </p:nvPr>
        </p:nvSpPr>
        <p:spPr>
          <a:xfrm>
            <a:off x="1929932" y="1580498"/>
            <a:ext cx="2653215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Structure</a:t>
            </a:r>
            <a:endParaRPr dirty="0"/>
          </a:p>
        </p:txBody>
      </p:sp>
      <p:grpSp>
        <p:nvGrpSpPr>
          <p:cNvPr id="551" name="Google Shape;551;p50"/>
          <p:cNvGrpSpPr/>
          <p:nvPr/>
        </p:nvGrpSpPr>
        <p:grpSpPr>
          <a:xfrm>
            <a:off x="1514852" y="1529828"/>
            <a:ext cx="320384" cy="372185"/>
            <a:chOff x="7585450" y="3070100"/>
            <a:chExt cx="236725" cy="275000"/>
          </a:xfrm>
        </p:grpSpPr>
        <p:sp>
          <p:nvSpPr>
            <p:cNvPr id="552" name="Google Shape;552;p50"/>
            <p:cNvSpPr/>
            <p:nvPr/>
          </p:nvSpPr>
          <p:spPr>
            <a:xfrm>
              <a:off x="7770350" y="3267750"/>
              <a:ext cx="51825" cy="56675"/>
            </a:xfrm>
            <a:custGeom>
              <a:avLst/>
              <a:gdLst/>
              <a:ahLst/>
              <a:cxnLst/>
              <a:rect l="l" t="t" r="r" b="b"/>
              <a:pathLst>
                <a:path w="2073" h="2267" extrusionOk="0">
                  <a:moveTo>
                    <a:pt x="1239" y="0"/>
                  </a:moveTo>
                  <a:cubicBezTo>
                    <a:pt x="887" y="621"/>
                    <a:pt x="473" y="1170"/>
                    <a:pt x="19" y="1606"/>
                  </a:cubicBezTo>
                  <a:lnTo>
                    <a:pt x="1" y="1624"/>
                  </a:lnTo>
                  <a:lnTo>
                    <a:pt x="643" y="2266"/>
                  </a:lnTo>
                  <a:lnTo>
                    <a:pt x="2073" y="83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7588675" y="3267750"/>
              <a:ext cx="51875" cy="56675"/>
            </a:xfrm>
            <a:custGeom>
              <a:avLst/>
              <a:gdLst/>
              <a:ahLst/>
              <a:cxnLst/>
              <a:rect l="l" t="t" r="r" b="b"/>
              <a:pathLst>
                <a:path w="2075" h="2267" extrusionOk="0">
                  <a:moveTo>
                    <a:pt x="834" y="0"/>
                  </a:moveTo>
                  <a:lnTo>
                    <a:pt x="0" y="834"/>
                  </a:lnTo>
                  <a:lnTo>
                    <a:pt x="1433" y="2266"/>
                  </a:lnTo>
                  <a:lnTo>
                    <a:pt x="2075" y="1624"/>
                  </a:lnTo>
                  <a:lnTo>
                    <a:pt x="2053" y="1606"/>
                  </a:lnTo>
                  <a:cubicBezTo>
                    <a:pt x="1603" y="1170"/>
                    <a:pt x="1186" y="621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7602100" y="3070100"/>
              <a:ext cx="206800" cy="205550"/>
            </a:xfrm>
            <a:custGeom>
              <a:avLst/>
              <a:gdLst/>
              <a:ahLst/>
              <a:cxnLst/>
              <a:rect l="l" t="t" r="r" b="b"/>
              <a:pathLst>
                <a:path w="8272" h="8222" extrusionOk="0">
                  <a:moveTo>
                    <a:pt x="4140" y="0"/>
                  </a:moveTo>
                  <a:cubicBezTo>
                    <a:pt x="2961" y="0"/>
                    <a:pt x="1782" y="470"/>
                    <a:pt x="973" y="1410"/>
                  </a:cubicBezTo>
                  <a:cubicBezTo>
                    <a:pt x="1090" y="1390"/>
                    <a:pt x="1206" y="1381"/>
                    <a:pt x="1321" y="1381"/>
                  </a:cubicBezTo>
                  <a:cubicBezTo>
                    <a:pt x="2481" y="1381"/>
                    <a:pt x="3497" y="2351"/>
                    <a:pt x="3486" y="3556"/>
                  </a:cubicBezTo>
                  <a:cubicBezTo>
                    <a:pt x="3495" y="4838"/>
                    <a:pt x="2419" y="5729"/>
                    <a:pt x="1290" y="5729"/>
                  </a:cubicBezTo>
                  <a:cubicBezTo>
                    <a:pt x="848" y="5729"/>
                    <a:pt x="397" y="5592"/>
                    <a:pt x="0" y="5288"/>
                  </a:cubicBezTo>
                  <a:lnTo>
                    <a:pt x="0" y="5288"/>
                  </a:lnTo>
                  <a:cubicBezTo>
                    <a:pt x="112" y="5850"/>
                    <a:pt x="303" y="6433"/>
                    <a:pt x="559" y="6995"/>
                  </a:cubicBezTo>
                  <a:cubicBezTo>
                    <a:pt x="766" y="7437"/>
                    <a:pt x="1004" y="7851"/>
                    <a:pt x="1266" y="8221"/>
                  </a:cubicBezTo>
                  <a:cubicBezTo>
                    <a:pt x="1584" y="6632"/>
                    <a:pt x="2859" y="5838"/>
                    <a:pt x="4134" y="5838"/>
                  </a:cubicBezTo>
                  <a:cubicBezTo>
                    <a:pt x="5411" y="5838"/>
                    <a:pt x="6688" y="6633"/>
                    <a:pt x="7006" y="8221"/>
                  </a:cubicBezTo>
                  <a:cubicBezTo>
                    <a:pt x="7268" y="7851"/>
                    <a:pt x="7506" y="7437"/>
                    <a:pt x="7713" y="6995"/>
                  </a:cubicBezTo>
                  <a:cubicBezTo>
                    <a:pt x="7966" y="6433"/>
                    <a:pt x="8160" y="5847"/>
                    <a:pt x="8272" y="5288"/>
                  </a:cubicBezTo>
                  <a:lnTo>
                    <a:pt x="8272" y="5288"/>
                  </a:lnTo>
                  <a:cubicBezTo>
                    <a:pt x="7874" y="5595"/>
                    <a:pt x="7423" y="5733"/>
                    <a:pt x="6979" y="5733"/>
                  </a:cubicBezTo>
                  <a:cubicBezTo>
                    <a:pt x="5852" y="5733"/>
                    <a:pt x="4777" y="4839"/>
                    <a:pt x="4786" y="3556"/>
                  </a:cubicBezTo>
                  <a:cubicBezTo>
                    <a:pt x="4775" y="2351"/>
                    <a:pt x="5791" y="1381"/>
                    <a:pt x="6955" y="1381"/>
                  </a:cubicBezTo>
                  <a:cubicBezTo>
                    <a:pt x="7071" y="1381"/>
                    <a:pt x="7188" y="1390"/>
                    <a:pt x="7305" y="1410"/>
                  </a:cubicBezTo>
                  <a:cubicBezTo>
                    <a:pt x="6498" y="470"/>
                    <a:pt x="5319" y="0"/>
                    <a:pt x="4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7697350" y="3280475"/>
              <a:ext cx="18850" cy="16225"/>
            </a:xfrm>
            <a:custGeom>
              <a:avLst/>
              <a:gdLst/>
              <a:ahLst/>
              <a:cxnLst/>
              <a:rect l="l" t="t" r="r" b="b"/>
              <a:pathLst>
                <a:path w="754" h="649" extrusionOk="0">
                  <a:moveTo>
                    <a:pt x="324" y="1"/>
                  </a:moveTo>
                  <a:cubicBezTo>
                    <a:pt x="145" y="1"/>
                    <a:pt x="0" y="146"/>
                    <a:pt x="0" y="325"/>
                  </a:cubicBezTo>
                  <a:cubicBezTo>
                    <a:pt x="0" y="501"/>
                    <a:pt x="145" y="649"/>
                    <a:pt x="324" y="649"/>
                  </a:cubicBezTo>
                  <a:cubicBezTo>
                    <a:pt x="754" y="630"/>
                    <a:pt x="754" y="19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7713250" y="3232550"/>
              <a:ext cx="58600" cy="77050"/>
            </a:xfrm>
            <a:custGeom>
              <a:avLst/>
              <a:gdLst/>
              <a:ahLst/>
              <a:cxnLst/>
              <a:rect l="l" t="t" r="r" b="b"/>
              <a:pathLst>
                <a:path w="2344" h="3082" extrusionOk="0">
                  <a:moveTo>
                    <a:pt x="0" y="0"/>
                  </a:moveTo>
                  <a:lnTo>
                    <a:pt x="0" y="1328"/>
                  </a:lnTo>
                  <a:cubicBezTo>
                    <a:pt x="432" y="1473"/>
                    <a:pt x="726" y="1952"/>
                    <a:pt x="633" y="2418"/>
                  </a:cubicBezTo>
                  <a:lnTo>
                    <a:pt x="1785" y="3082"/>
                  </a:lnTo>
                  <a:cubicBezTo>
                    <a:pt x="2344" y="1745"/>
                    <a:pt x="1417" y="17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7638750" y="3232550"/>
              <a:ext cx="58550" cy="77200"/>
            </a:xfrm>
            <a:custGeom>
              <a:avLst/>
              <a:gdLst/>
              <a:ahLst/>
              <a:cxnLst/>
              <a:rect l="l" t="t" r="r" b="b"/>
              <a:pathLst>
                <a:path w="2342" h="3088" extrusionOk="0">
                  <a:moveTo>
                    <a:pt x="2341" y="0"/>
                  </a:moveTo>
                  <a:cubicBezTo>
                    <a:pt x="924" y="179"/>
                    <a:pt x="1" y="1748"/>
                    <a:pt x="557" y="3088"/>
                  </a:cubicBezTo>
                  <a:lnTo>
                    <a:pt x="1708" y="2424"/>
                  </a:lnTo>
                  <a:cubicBezTo>
                    <a:pt x="1696" y="2362"/>
                    <a:pt x="1693" y="2303"/>
                    <a:pt x="1693" y="2242"/>
                  </a:cubicBezTo>
                  <a:cubicBezTo>
                    <a:pt x="1693" y="1822"/>
                    <a:pt x="1961" y="1458"/>
                    <a:pt x="2341" y="1328"/>
                  </a:cubicBezTo>
                  <a:lnTo>
                    <a:pt x="2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7661000" y="3307025"/>
              <a:ext cx="89000" cy="38075"/>
            </a:xfrm>
            <a:custGeom>
              <a:avLst/>
              <a:gdLst/>
              <a:ahLst/>
              <a:cxnLst/>
              <a:rect l="l" t="t" r="r" b="b"/>
              <a:pathLst>
                <a:path w="3560" h="1523" extrusionOk="0">
                  <a:moveTo>
                    <a:pt x="1149" y="1"/>
                  </a:moveTo>
                  <a:lnTo>
                    <a:pt x="0" y="661"/>
                  </a:lnTo>
                  <a:cubicBezTo>
                    <a:pt x="440" y="1236"/>
                    <a:pt x="1110" y="1523"/>
                    <a:pt x="1780" y="1523"/>
                  </a:cubicBezTo>
                  <a:cubicBezTo>
                    <a:pt x="2450" y="1523"/>
                    <a:pt x="3120" y="1236"/>
                    <a:pt x="3560" y="661"/>
                  </a:cubicBezTo>
                  <a:lnTo>
                    <a:pt x="2411" y="1"/>
                  </a:lnTo>
                  <a:cubicBezTo>
                    <a:pt x="2238" y="146"/>
                    <a:pt x="2016" y="235"/>
                    <a:pt x="1778" y="235"/>
                  </a:cubicBezTo>
                  <a:cubicBezTo>
                    <a:pt x="1538" y="235"/>
                    <a:pt x="1318" y="146"/>
                    <a:pt x="1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7585450" y="3120800"/>
              <a:ext cx="70150" cy="58900"/>
            </a:xfrm>
            <a:custGeom>
              <a:avLst/>
              <a:gdLst/>
              <a:ahLst/>
              <a:cxnLst/>
              <a:rect l="l" t="t" r="r" b="b"/>
              <a:pathLst>
                <a:path w="2806" h="2356" extrusionOk="0">
                  <a:moveTo>
                    <a:pt x="1981" y="0"/>
                  </a:moveTo>
                  <a:cubicBezTo>
                    <a:pt x="888" y="0"/>
                    <a:pt x="1" y="1245"/>
                    <a:pt x="697" y="2355"/>
                  </a:cubicBezTo>
                  <a:lnTo>
                    <a:pt x="2806" y="247"/>
                  </a:lnTo>
                  <a:cubicBezTo>
                    <a:pt x="2532" y="75"/>
                    <a:pt x="2251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7614300" y="3138375"/>
              <a:ext cx="62225" cy="58750"/>
            </a:xfrm>
            <a:custGeom>
              <a:avLst/>
              <a:gdLst/>
              <a:ahLst/>
              <a:cxnLst/>
              <a:rect l="l" t="t" r="r" b="b"/>
              <a:pathLst>
                <a:path w="2489" h="2350" extrusionOk="0">
                  <a:moveTo>
                    <a:pt x="2106" y="1"/>
                  </a:moveTo>
                  <a:lnTo>
                    <a:pt x="0" y="2106"/>
                  </a:lnTo>
                  <a:cubicBezTo>
                    <a:pt x="250" y="2268"/>
                    <a:pt x="536" y="2349"/>
                    <a:pt x="823" y="2349"/>
                  </a:cubicBezTo>
                  <a:cubicBezTo>
                    <a:pt x="1213" y="2349"/>
                    <a:pt x="1603" y="2200"/>
                    <a:pt x="1902" y="1902"/>
                  </a:cubicBezTo>
                  <a:cubicBezTo>
                    <a:pt x="2418" y="1384"/>
                    <a:pt x="2489" y="590"/>
                    <a:pt x="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7755300" y="3138375"/>
              <a:ext cx="62250" cy="58750"/>
            </a:xfrm>
            <a:custGeom>
              <a:avLst/>
              <a:gdLst/>
              <a:ahLst/>
              <a:cxnLst/>
              <a:rect l="l" t="t" r="r" b="b"/>
              <a:pathLst>
                <a:path w="2490" h="2350" extrusionOk="0">
                  <a:moveTo>
                    <a:pt x="2110" y="1"/>
                  </a:moveTo>
                  <a:lnTo>
                    <a:pt x="1" y="2106"/>
                  </a:lnTo>
                  <a:cubicBezTo>
                    <a:pt x="251" y="2268"/>
                    <a:pt x="538" y="2349"/>
                    <a:pt x="825" y="2349"/>
                  </a:cubicBezTo>
                  <a:cubicBezTo>
                    <a:pt x="1215" y="2349"/>
                    <a:pt x="1606" y="2200"/>
                    <a:pt x="1903" y="1902"/>
                  </a:cubicBezTo>
                  <a:cubicBezTo>
                    <a:pt x="2421" y="1384"/>
                    <a:pt x="2489" y="590"/>
                    <a:pt x="2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7734325" y="3120875"/>
              <a:ext cx="62225" cy="58825"/>
            </a:xfrm>
            <a:custGeom>
              <a:avLst/>
              <a:gdLst/>
              <a:ahLst/>
              <a:cxnLst/>
              <a:rect l="l" t="t" r="r" b="b"/>
              <a:pathLst>
                <a:path w="2489" h="2353" extrusionOk="0">
                  <a:moveTo>
                    <a:pt x="1665" y="1"/>
                  </a:moveTo>
                  <a:cubicBezTo>
                    <a:pt x="1274" y="1"/>
                    <a:pt x="884" y="150"/>
                    <a:pt x="587" y="447"/>
                  </a:cubicBezTo>
                  <a:cubicBezTo>
                    <a:pt x="68" y="966"/>
                    <a:pt x="0" y="1760"/>
                    <a:pt x="380" y="2352"/>
                  </a:cubicBezTo>
                  <a:lnTo>
                    <a:pt x="2489" y="244"/>
                  </a:lnTo>
                  <a:cubicBezTo>
                    <a:pt x="2239" y="81"/>
                    <a:pt x="1952" y="1"/>
                    <a:pt x="1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09;p74">
            <a:extLst>
              <a:ext uri="{FF2B5EF4-FFF2-40B4-BE49-F238E27FC236}">
                <a16:creationId xmlns:a16="http://schemas.microsoft.com/office/drawing/2014/main" id="{DE772154-7ADD-C89C-9212-C7919DCEB164}"/>
              </a:ext>
            </a:extLst>
          </p:cNvPr>
          <p:cNvGrpSpPr/>
          <p:nvPr/>
        </p:nvGrpSpPr>
        <p:grpSpPr>
          <a:xfrm>
            <a:off x="1518875" y="2744692"/>
            <a:ext cx="316361" cy="316304"/>
            <a:chOff x="3334750" y="2524825"/>
            <a:chExt cx="275025" cy="274975"/>
          </a:xfrm>
        </p:grpSpPr>
        <p:sp>
          <p:nvSpPr>
            <p:cNvPr id="23" name="Google Shape;1310;p74">
              <a:extLst>
                <a:ext uri="{FF2B5EF4-FFF2-40B4-BE49-F238E27FC236}">
                  <a16:creationId xmlns:a16="http://schemas.microsoft.com/office/drawing/2014/main" id="{FFC715CF-CC20-68C5-A687-C291C756C9C5}"/>
                </a:ext>
              </a:extLst>
            </p:cNvPr>
            <p:cNvSpPr/>
            <p:nvPr/>
          </p:nvSpPr>
          <p:spPr>
            <a:xfrm>
              <a:off x="3383050" y="2573600"/>
              <a:ext cx="56300" cy="48425"/>
            </a:xfrm>
            <a:custGeom>
              <a:avLst/>
              <a:gdLst/>
              <a:ahLst/>
              <a:cxnLst/>
              <a:rect l="l" t="t" r="r" b="b"/>
              <a:pathLst>
                <a:path w="2252" h="1937" extrusionOk="0">
                  <a:moveTo>
                    <a:pt x="1" y="1"/>
                  </a:moveTo>
                  <a:lnTo>
                    <a:pt x="1" y="1937"/>
                  </a:lnTo>
                  <a:lnTo>
                    <a:pt x="970" y="1937"/>
                  </a:lnTo>
                  <a:cubicBezTo>
                    <a:pt x="2252" y="1881"/>
                    <a:pt x="2252" y="57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1;p74">
              <a:extLst>
                <a:ext uri="{FF2B5EF4-FFF2-40B4-BE49-F238E27FC236}">
                  <a16:creationId xmlns:a16="http://schemas.microsoft.com/office/drawing/2014/main" id="{89875F20-E35A-BA8B-932E-46F412461F15}"/>
                </a:ext>
              </a:extLst>
            </p:cNvPr>
            <p:cNvSpPr/>
            <p:nvPr/>
          </p:nvSpPr>
          <p:spPr>
            <a:xfrm>
              <a:off x="3334750" y="2524825"/>
              <a:ext cx="274950" cy="274975"/>
            </a:xfrm>
            <a:custGeom>
              <a:avLst/>
              <a:gdLst/>
              <a:ahLst/>
              <a:cxnLst/>
              <a:rect l="l" t="t" r="r" b="b"/>
              <a:pathLst>
                <a:path w="10998" h="10999" extrusionOk="0">
                  <a:moveTo>
                    <a:pt x="9713" y="1288"/>
                  </a:moveTo>
                  <a:lnTo>
                    <a:pt x="9713" y="1933"/>
                  </a:lnTo>
                  <a:lnTo>
                    <a:pt x="8744" y="1933"/>
                  </a:lnTo>
                  <a:lnTo>
                    <a:pt x="8744" y="1288"/>
                  </a:lnTo>
                  <a:close/>
                  <a:moveTo>
                    <a:pt x="9713" y="2597"/>
                  </a:moveTo>
                  <a:lnTo>
                    <a:pt x="9713" y="3242"/>
                  </a:lnTo>
                  <a:lnTo>
                    <a:pt x="8744" y="3242"/>
                  </a:lnTo>
                  <a:lnTo>
                    <a:pt x="8744" y="2597"/>
                  </a:lnTo>
                  <a:close/>
                  <a:moveTo>
                    <a:pt x="2902" y="1285"/>
                  </a:moveTo>
                  <a:cubicBezTo>
                    <a:pt x="5039" y="1375"/>
                    <a:pt x="5039" y="4444"/>
                    <a:pt x="2902" y="4530"/>
                  </a:cubicBezTo>
                  <a:lnTo>
                    <a:pt x="1933" y="4530"/>
                  </a:lnTo>
                  <a:lnTo>
                    <a:pt x="1933" y="6466"/>
                  </a:lnTo>
                  <a:lnTo>
                    <a:pt x="1288" y="6466"/>
                  </a:lnTo>
                  <a:lnTo>
                    <a:pt x="1288" y="4530"/>
                  </a:lnTo>
                  <a:lnTo>
                    <a:pt x="1288" y="4206"/>
                  </a:lnTo>
                  <a:lnTo>
                    <a:pt x="1288" y="1285"/>
                  </a:lnTo>
                  <a:close/>
                  <a:moveTo>
                    <a:pt x="8423" y="3567"/>
                  </a:moveTo>
                  <a:lnTo>
                    <a:pt x="8423" y="5345"/>
                  </a:lnTo>
                  <a:lnTo>
                    <a:pt x="8420" y="5345"/>
                  </a:lnTo>
                  <a:cubicBezTo>
                    <a:pt x="8379" y="6311"/>
                    <a:pt x="7670" y="6793"/>
                    <a:pt x="6960" y="6793"/>
                  </a:cubicBezTo>
                  <a:cubicBezTo>
                    <a:pt x="6250" y="6793"/>
                    <a:pt x="5539" y="6310"/>
                    <a:pt x="5499" y="5345"/>
                  </a:cubicBezTo>
                  <a:lnTo>
                    <a:pt x="5499" y="3567"/>
                  </a:lnTo>
                  <a:lnTo>
                    <a:pt x="6144" y="3567"/>
                  </a:lnTo>
                  <a:lnTo>
                    <a:pt x="6144" y="5345"/>
                  </a:lnTo>
                  <a:cubicBezTo>
                    <a:pt x="6166" y="5882"/>
                    <a:pt x="6557" y="6151"/>
                    <a:pt x="6949" y="6151"/>
                  </a:cubicBezTo>
                  <a:cubicBezTo>
                    <a:pt x="7340" y="6151"/>
                    <a:pt x="7733" y="5882"/>
                    <a:pt x="7756" y="5345"/>
                  </a:cubicBezTo>
                  <a:lnTo>
                    <a:pt x="7756" y="3567"/>
                  </a:lnTo>
                  <a:close/>
                  <a:moveTo>
                    <a:pt x="2902" y="7753"/>
                  </a:moveTo>
                  <a:lnTo>
                    <a:pt x="2902" y="8398"/>
                  </a:lnTo>
                  <a:lnTo>
                    <a:pt x="1288" y="8398"/>
                  </a:lnTo>
                  <a:lnTo>
                    <a:pt x="1288" y="7753"/>
                  </a:lnTo>
                  <a:close/>
                  <a:moveTo>
                    <a:pt x="2902" y="9065"/>
                  </a:moveTo>
                  <a:lnTo>
                    <a:pt x="2902" y="9711"/>
                  </a:lnTo>
                  <a:lnTo>
                    <a:pt x="1288" y="9711"/>
                  </a:lnTo>
                  <a:lnTo>
                    <a:pt x="1288" y="9065"/>
                  </a:lnTo>
                  <a:close/>
                  <a:moveTo>
                    <a:pt x="5823" y="9065"/>
                  </a:moveTo>
                  <a:lnTo>
                    <a:pt x="5823" y="9711"/>
                  </a:lnTo>
                  <a:lnTo>
                    <a:pt x="3566" y="9711"/>
                  </a:lnTo>
                  <a:lnTo>
                    <a:pt x="3566" y="9065"/>
                  </a:lnTo>
                  <a:close/>
                  <a:moveTo>
                    <a:pt x="0" y="1"/>
                  </a:moveTo>
                  <a:lnTo>
                    <a:pt x="0" y="10998"/>
                  </a:lnTo>
                  <a:lnTo>
                    <a:pt x="8077" y="10998"/>
                  </a:lnTo>
                  <a:lnTo>
                    <a:pt x="8077" y="8077"/>
                  </a:lnTo>
                  <a:lnTo>
                    <a:pt x="10998" y="8077"/>
                  </a:lnTo>
                  <a:lnTo>
                    <a:pt x="10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12;p74">
              <a:extLst>
                <a:ext uri="{FF2B5EF4-FFF2-40B4-BE49-F238E27FC236}">
                  <a16:creationId xmlns:a16="http://schemas.microsoft.com/office/drawing/2014/main" id="{462C4BBE-7959-6E06-CF76-025F24A19130}"/>
                </a:ext>
              </a:extLst>
            </p:cNvPr>
            <p:cNvSpPr/>
            <p:nvPr/>
          </p:nvSpPr>
          <p:spPr>
            <a:xfrm>
              <a:off x="3553325" y="2743350"/>
              <a:ext cx="56450" cy="56450"/>
            </a:xfrm>
            <a:custGeom>
              <a:avLst/>
              <a:gdLst/>
              <a:ahLst/>
              <a:cxnLst/>
              <a:rect l="l" t="t" r="r" b="b"/>
              <a:pathLst>
                <a:path w="2258" h="2258" extrusionOk="0">
                  <a:moveTo>
                    <a:pt x="1" y="0"/>
                  </a:moveTo>
                  <a:lnTo>
                    <a:pt x="1" y="2257"/>
                  </a:lnTo>
                  <a:lnTo>
                    <a:pt x="2258" y="2257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9333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 idx="2"/>
          </p:nvPr>
        </p:nvSpPr>
        <p:spPr>
          <a:xfrm>
            <a:off x="2020507" y="3009978"/>
            <a:ext cx="2987029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/>
              <a:t>Serial Number Calculations</a:t>
            </a:r>
            <a:endParaRPr sz="3300" dirty="0"/>
          </a:p>
        </p:txBody>
      </p:sp>
      <p:sp>
        <p:nvSpPr>
          <p:cNvPr id="514" name="Google Shape;514;p50"/>
          <p:cNvSpPr txBox="1">
            <a:spLocks noGrp="1"/>
          </p:cNvSpPr>
          <p:nvPr>
            <p:ph type="title" idx="3"/>
          </p:nvPr>
        </p:nvSpPr>
        <p:spPr>
          <a:xfrm>
            <a:off x="2002417" y="4017847"/>
            <a:ext cx="2842794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Button</a:t>
            </a:r>
            <a:endParaRPr dirty="0"/>
          </a:p>
        </p:txBody>
      </p:sp>
      <p:sp>
        <p:nvSpPr>
          <p:cNvPr id="518" name="Google Shape;518;p50"/>
          <p:cNvSpPr txBox="1">
            <a:spLocks noGrp="1"/>
          </p:cNvSpPr>
          <p:nvPr>
            <p:ph type="title"/>
          </p:nvPr>
        </p:nvSpPr>
        <p:spPr>
          <a:xfrm>
            <a:off x="720000" y="347476"/>
            <a:ext cx="77040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Uniqueness</a:t>
            </a:r>
            <a:endParaRPr dirty="0"/>
          </a:p>
        </p:txBody>
      </p:sp>
      <p:sp>
        <p:nvSpPr>
          <p:cNvPr id="519" name="Google Shape;519;p50"/>
          <p:cNvSpPr txBox="1">
            <a:spLocks noGrp="1"/>
          </p:cNvSpPr>
          <p:nvPr>
            <p:ph type="title" idx="5"/>
          </p:nvPr>
        </p:nvSpPr>
        <p:spPr>
          <a:xfrm>
            <a:off x="1929932" y="1580498"/>
            <a:ext cx="2653215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Structure</a:t>
            </a:r>
            <a:endParaRPr dirty="0"/>
          </a:p>
        </p:txBody>
      </p:sp>
      <p:grpSp>
        <p:nvGrpSpPr>
          <p:cNvPr id="551" name="Google Shape;551;p50"/>
          <p:cNvGrpSpPr/>
          <p:nvPr/>
        </p:nvGrpSpPr>
        <p:grpSpPr>
          <a:xfrm>
            <a:off x="1514852" y="1529828"/>
            <a:ext cx="320384" cy="372185"/>
            <a:chOff x="7585450" y="3070100"/>
            <a:chExt cx="236725" cy="275000"/>
          </a:xfrm>
        </p:grpSpPr>
        <p:sp>
          <p:nvSpPr>
            <p:cNvPr id="552" name="Google Shape;552;p50"/>
            <p:cNvSpPr/>
            <p:nvPr/>
          </p:nvSpPr>
          <p:spPr>
            <a:xfrm>
              <a:off x="7770350" y="3267750"/>
              <a:ext cx="51825" cy="56675"/>
            </a:xfrm>
            <a:custGeom>
              <a:avLst/>
              <a:gdLst/>
              <a:ahLst/>
              <a:cxnLst/>
              <a:rect l="l" t="t" r="r" b="b"/>
              <a:pathLst>
                <a:path w="2073" h="2267" extrusionOk="0">
                  <a:moveTo>
                    <a:pt x="1239" y="0"/>
                  </a:moveTo>
                  <a:cubicBezTo>
                    <a:pt x="887" y="621"/>
                    <a:pt x="473" y="1170"/>
                    <a:pt x="19" y="1606"/>
                  </a:cubicBezTo>
                  <a:lnTo>
                    <a:pt x="1" y="1624"/>
                  </a:lnTo>
                  <a:lnTo>
                    <a:pt x="643" y="2266"/>
                  </a:lnTo>
                  <a:lnTo>
                    <a:pt x="2073" y="83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7588675" y="3267750"/>
              <a:ext cx="51875" cy="56675"/>
            </a:xfrm>
            <a:custGeom>
              <a:avLst/>
              <a:gdLst/>
              <a:ahLst/>
              <a:cxnLst/>
              <a:rect l="l" t="t" r="r" b="b"/>
              <a:pathLst>
                <a:path w="2075" h="2267" extrusionOk="0">
                  <a:moveTo>
                    <a:pt x="834" y="0"/>
                  </a:moveTo>
                  <a:lnTo>
                    <a:pt x="0" y="834"/>
                  </a:lnTo>
                  <a:lnTo>
                    <a:pt x="1433" y="2266"/>
                  </a:lnTo>
                  <a:lnTo>
                    <a:pt x="2075" y="1624"/>
                  </a:lnTo>
                  <a:lnTo>
                    <a:pt x="2053" y="1606"/>
                  </a:lnTo>
                  <a:cubicBezTo>
                    <a:pt x="1603" y="1170"/>
                    <a:pt x="1186" y="621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7602100" y="3070100"/>
              <a:ext cx="206800" cy="205550"/>
            </a:xfrm>
            <a:custGeom>
              <a:avLst/>
              <a:gdLst/>
              <a:ahLst/>
              <a:cxnLst/>
              <a:rect l="l" t="t" r="r" b="b"/>
              <a:pathLst>
                <a:path w="8272" h="8222" extrusionOk="0">
                  <a:moveTo>
                    <a:pt x="4140" y="0"/>
                  </a:moveTo>
                  <a:cubicBezTo>
                    <a:pt x="2961" y="0"/>
                    <a:pt x="1782" y="470"/>
                    <a:pt x="973" y="1410"/>
                  </a:cubicBezTo>
                  <a:cubicBezTo>
                    <a:pt x="1090" y="1390"/>
                    <a:pt x="1206" y="1381"/>
                    <a:pt x="1321" y="1381"/>
                  </a:cubicBezTo>
                  <a:cubicBezTo>
                    <a:pt x="2481" y="1381"/>
                    <a:pt x="3497" y="2351"/>
                    <a:pt x="3486" y="3556"/>
                  </a:cubicBezTo>
                  <a:cubicBezTo>
                    <a:pt x="3495" y="4838"/>
                    <a:pt x="2419" y="5729"/>
                    <a:pt x="1290" y="5729"/>
                  </a:cubicBezTo>
                  <a:cubicBezTo>
                    <a:pt x="848" y="5729"/>
                    <a:pt x="397" y="5592"/>
                    <a:pt x="0" y="5288"/>
                  </a:cubicBezTo>
                  <a:lnTo>
                    <a:pt x="0" y="5288"/>
                  </a:lnTo>
                  <a:cubicBezTo>
                    <a:pt x="112" y="5850"/>
                    <a:pt x="303" y="6433"/>
                    <a:pt x="559" y="6995"/>
                  </a:cubicBezTo>
                  <a:cubicBezTo>
                    <a:pt x="766" y="7437"/>
                    <a:pt x="1004" y="7851"/>
                    <a:pt x="1266" y="8221"/>
                  </a:cubicBezTo>
                  <a:cubicBezTo>
                    <a:pt x="1584" y="6632"/>
                    <a:pt x="2859" y="5838"/>
                    <a:pt x="4134" y="5838"/>
                  </a:cubicBezTo>
                  <a:cubicBezTo>
                    <a:pt x="5411" y="5838"/>
                    <a:pt x="6688" y="6633"/>
                    <a:pt x="7006" y="8221"/>
                  </a:cubicBezTo>
                  <a:cubicBezTo>
                    <a:pt x="7268" y="7851"/>
                    <a:pt x="7506" y="7437"/>
                    <a:pt x="7713" y="6995"/>
                  </a:cubicBezTo>
                  <a:cubicBezTo>
                    <a:pt x="7966" y="6433"/>
                    <a:pt x="8160" y="5847"/>
                    <a:pt x="8272" y="5288"/>
                  </a:cubicBezTo>
                  <a:lnTo>
                    <a:pt x="8272" y="5288"/>
                  </a:lnTo>
                  <a:cubicBezTo>
                    <a:pt x="7874" y="5595"/>
                    <a:pt x="7423" y="5733"/>
                    <a:pt x="6979" y="5733"/>
                  </a:cubicBezTo>
                  <a:cubicBezTo>
                    <a:pt x="5852" y="5733"/>
                    <a:pt x="4777" y="4839"/>
                    <a:pt x="4786" y="3556"/>
                  </a:cubicBezTo>
                  <a:cubicBezTo>
                    <a:pt x="4775" y="2351"/>
                    <a:pt x="5791" y="1381"/>
                    <a:pt x="6955" y="1381"/>
                  </a:cubicBezTo>
                  <a:cubicBezTo>
                    <a:pt x="7071" y="1381"/>
                    <a:pt x="7188" y="1390"/>
                    <a:pt x="7305" y="1410"/>
                  </a:cubicBezTo>
                  <a:cubicBezTo>
                    <a:pt x="6498" y="470"/>
                    <a:pt x="5319" y="0"/>
                    <a:pt x="4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7697350" y="3280475"/>
              <a:ext cx="18850" cy="16225"/>
            </a:xfrm>
            <a:custGeom>
              <a:avLst/>
              <a:gdLst/>
              <a:ahLst/>
              <a:cxnLst/>
              <a:rect l="l" t="t" r="r" b="b"/>
              <a:pathLst>
                <a:path w="754" h="649" extrusionOk="0">
                  <a:moveTo>
                    <a:pt x="324" y="1"/>
                  </a:moveTo>
                  <a:cubicBezTo>
                    <a:pt x="145" y="1"/>
                    <a:pt x="0" y="146"/>
                    <a:pt x="0" y="325"/>
                  </a:cubicBezTo>
                  <a:cubicBezTo>
                    <a:pt x="0" y="501"/>
                    <a:pt x="145" y="649"/>
                    <a:pt x="324" y="649"/>
                  </a:cubicBezTo>
                  <a:cubicBezTo>
                    <a:pt x="754" y="630"/>
                    <a:pt x="754" y="19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7713250" y="3232550"/>
              <a:ext cx="58600" cy="77050"/>
            </a:xfrm>
            <a:custGeom>
              <a:avLst/>
              <a:gdLst/>
              <a:ahLst/>
              <a:cxnLst/>
              <a:rect l="l" t="t" r="r" b="b"/>
              <a:pathLst>
                <a:path w="2344" h="3082" extrusionOk="0">
                  <a:moveTo>
                    <a:pt x="0" y="0"/>
                  </a:moveTo>
                  <a:lnTo>
                    <a:pt x="0" y="1328"/>
                  </a:lnTo>
                  <a:cubicBezTo>
                    <a:pt x="432" y="1473"/>
                    <a:pt x="726" y="1952"/>
                    <a:pt x="633" y="2418"/>
                  </a:cubicBezTo>
                  <a:lnTo>
                    <a:pt x="1785" y="3082"/>
                  </a:lnTo>
                  <a:cubicBezTo>
                    <a:pt x="2344" y="1745"/>
                    <a:pt x="1417" y="17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7638750" y="3232550"/>
              <a:ext cx="58550" cy="77200"/>
            </a:xfrm>
            <a:custGeom>
              <a:avLst/>
              <a:gdLst/>
              <a:ahLst/>
              <a:cxnLst/>
              <a:rect l="l" t="t" r="r" b="b"/>
              <a:pathLst>
                <a:path w="2342" h="3088" extrusionOk="0">
                  <a:moveTo>
                    <a:pt x="2341" y="0"/>
                  </a:moveTo>
                  <a:cubicBezTo>
                    <a:pt x="924" y="179"/>
                    <a:pt x="1" y="1748"/>
                    <a:pt x="557" y="3088"/>
                  </a:cubicBezTo>
                  <a:lnTo>
                    <a:pt x="1708" y="2424"/>
                  </a:lnTo>
                  <a:cubicBezTo>
                    <a:pt x="1696" y="2362"/>
                    <a:pt x="1693" y="2303"/>
                    <a:pt x="1693" y="2242"/>
                  </a:cubicBezTo>
                  <a:cubicBezTo>
                    <a:pt x="1693" y="1822"/>
                    <a:pt x="1961" y="1458"/>
                    <a:pt x="2341" y="1328"/>
                  </a:cubicBezTo>
                  <a:lnTo>
                    <a:pt x="2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7661000" y="3307025"/>
              <a:ext cx="89000" cy="38075"/>
            </a:xfrm>
            <a:custGeom>
              <a:avLst/>
              <a:gdLst/>
              <a:ahLst/>
              <a:cxnLst/>
              <a:rect l="l" t="t" r="r" b="b"/>
              <a:pathLst>
                <a:path w="3560" h="1523" extrusionOk="0">
                  <a:moveTo>
                    <a:pt x="1149" y="1"/>
                  </a:moveTo>
                  <a:lnTo>
                    <a:pt x="0" y="661"/>
                  </a:lnTo>
                  <a:cubicBezTo>
                    <a:pt x="440" y="1236"/>
                    <a:pt x="1110" y="1523"/>
                    <a:pt x="1780" y="1523"/>
                  </a:cubicBezTo>
                  <a:cubicBezTo>
                    <a:pt x="2450" y="1523"/>
                    <a:pt x="3120" y="1236"/>
                    <a:pt x="3560" y="661"/>
                  </a:cubicBezTo>
                  <a:lnTo>
                    <a:pt x="2411" y="1"/>
                  </a:lnTo>
                  <a:cubicBezTo>
                    <a:pt x="2238" y="146"/>
                    <a:pt x="2016" y="235"/>
                    <a:pt x="1778" y="235"/>
                  </a:cubicBezTo>
                  <a:cubicBezTo>
                    <a:pt x="1538" y="235"/>
                    <a:pt x="1318" y="146"/>
                    <a:pt x="1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7585450" y="3120800"/>
              <a:ext cx="70150" cy="58900"/>
            </a:xfrm>
            <a:custGeom>
              <a:avLst/>
              <a:gdLst/>
              <a:ahLst/>
              <a:cxnLst/>
              <a:rect l="l" t="t" r="r" b="b"/>
              <a:pathLst>
                <a:path w="2806" h="2356" extrusionOk="0">
                  <a:moveTo>
                    <a:pt x="1981" y="0"/>
                  </a:moveTo>
                  <a:cubicBezTo>
                    <a:pt x="888" y="0"/>
                    <a:pt x="1" y="1245"/>
                    <a:pt x="697" y="2355"/>
                  </a:cubicBezTo>
                  <a:lnTo>
                    <a:pt x="2806" y="247"/>
                  </a:lnTo>
                  <a:cubicBezTo>
                    <a:pt x="2532" y="75"/>
                    <a:pt x="2251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7614300" y="3138375"/>
              <a:ext cx="62225" cy="58750"/>
            </a:xfrm>
            <a:custGeom>
              <a:avLst/>
              <a:gdLst/>
              <a:ahLst/>
              <a:cxnLst/>
              <a:rect l="l" t="t" r="r" b="b"/>
              <a:pathLst>
                <a:path w="2489" h="2350" extrusionOk="0">
                  <a:moveTo>
                    <a:pt x="2106" y="1"/>
                  </a:moveTo>
                  <a:lnTo>
                    <a:pt x="0" y="2106"/>
                  </a:lnTo>
                  <a:cubicBezTo>
                    <a:pt x="250" y="2268"/>
                    <a:pt x="536" y="2349"/>
                    <a:pt x="823" y="2349"/>
                  </a:cubicBezTo>
                  <a:cubicBezTo>
                    <a:pt x="1213" y="2349"/>
                    <a:pt x="1603" y="2200"/>
                    <a:pt x="1902" y="1902"/>
                  </a:cubicBezTo>
                  <a:cubicBezTo>
                    <a:pt x="2418" y="1384"/>
                    <a:pt x="2489" y="590"/>
                    <a:pt x="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7755300" y="3138375"/>
              <a:ext cx="62250" cy="58750"/>
            </a:xfrm>
            <a:custGeom>
              <a:avLst/>
              <a:gdLst/>
              <a:ahLst/>
              <a:cxnLst/>
              <a:rect l="l" t="t" r="r" b="b"/>
              <a:pathLst>
                <a:path w="2490" h="2350" extrusionOk="0">
                  <a:moveTo>
                    <a:pt x="2110" y="1"/>
                  </a:moveTo>
                  <a:lnTo>
                    <a:pt x="1" y="2106"/>
                  </a:lnTo>
                  <a:cubicBezTo>
                    <a:pt x="251" y="2268"/>
                    <a:pt x="538" y="2349"/>
                    <a:pt x="825" y="2349"/>
                  </a:cubicBezTo>
                  <a:cubicBezTo>
                    <a:pt x="1215" y="2349"/>
                    <a:pt x="1606" y="2200"/>
                    <a:pt x="1903" y="1902"/>
                  </a:cubicBezTo>
                  <a:cubicBezTo>
                    <a:pt x="2421" y="1384"/>
                    <a:pt x="2489" y="590"/>
                    <a:pt x="2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7734325" y="3120875"/>
              <a:ext cx="62225" cy="58825"/>
            </a:xfrm>
            <a:custGeom>
              <a:avLst/>
              <a:gdLst/>
              <a:ahLst/>
              <a:cxnLst/>
              <a:rect l="l" t="t" r="r" b="b"/>
              <a:pathLst>
                <a:path w="2489" h="2353" extrusionOk="0">
                  <a:moveTo>
                    <a:pt x="1665" y="1"/>
                  </a:moveTo>
                  <a:cubicBezTo>
                    <a:pt x="1274" y="1"/>
                    <a:pt x="884" y="150"/>
                    <a:pt x="587" y="447"/>
                  </a:cubicBezTo>
                  <a:cubicBezTo>
                    <a:pt x="68" y="966"/>
                    <a:pt x="0" y="1760"/>
                    <a:pt x="380" y="2352"/>
                  </a:cubicBezTo>
                  <a:lnTo>
                    <a:pt x="2489" y="244"/>
                  </a:lnTo>
                  <a:cubicBezTo>
                    <a:pt x="2239" y="81"/>
                    <a:pt x="1952" y="1"/>
                    <a:pt x="1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78;p74">
            <a:extLst>
              <a:ext uri="{FF2B5EF4-FFF2-40B4-BE49-F238E27FC236}">
                <a16:creationId xmlns:a16="http://schemas.microsoft.com/office/drawing/2014/main" id="{E5E5BA07-2453-AE89-73F0-39831B85A7FC}"/>
              </a:ext>
            </a:extLst>
          </p:cNvPr>
          <p:cNvGrpSpPr/>
          <p:nvPr/>
        </p:nvGrpSpPr>
        <p:grpSpPr>
          <a:xfrm>
            <a:off x="1529679" y="3974763"/>
            <a:ext cx="316275" cy="316361"/>
            <a:chOff x="3334750" y="1511000"/>
            <a:chExt cx="274950" cy="275025"/>
          </a:xfrm>
        </p:grpSpPr>
        <p:sp>
          <p:nvSpPr>
            <p:cNvPr id="15" name="Google Shape;1179;p74">
              <a:extLst>
                <a:ext uri="{FF2B5EF4-FFF2-40B4-BE49-F238E27FC236}">
                  <a16:creationId xmlns:a16="http://schemas.microsoft.com/office/drawing/2014/main" id="{3486263F-205D-ED8B-4EB9-1BC3CCE0D78D}"/>
                </a:ext>
              </a:extLst>
            </p:cNvPr>
            <p:cNvSpPr/>
            <p:nvPr/>
          </p:nvSpPr>
          <p:spPr>
            <a:xfrm>
              <a:off x="3577500" y="1680725"/>
              <a:ext cx="32200" cy="89100"/>
            </a:xfrm>
            <a:custGeom>
              <a:avLst/>
              <a:gdLst/>
              <a:ahLst/>
              <a:cxnLst/>
              <a:rect l="l" t="t" r="r" b="b"/>
              <a:pathLst>
                <a:path w="1288" h="3564" extrusionOk="0">
                  <a:moveTo>
                    <a:pt x="0" y="1"/>
                  </a:moveTo>
                  <a:lnTo>
                    <a:pt x="0" y="3564"/>
                  </a:lnTo>
                  <a:lnTo>
                    <a:pt x="1288" y="356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0;p74">
              <a:extLst>
                <a:ext uri="{FF2B5EF4-FFF2-40B4-BE49-F238E27FC236}">
                  <a16:creationId xmlns:a16="http://schemas.microsoft.com/office/drawing/2014/main" id="{7099533E-8501-3EDD-0421-E18EDB6CE900}"/>
                </a:ext>
              </a:extLst>
            </p:cNvPr>
            <p:cNvSpPr/>
            <p:nvPr/>
          </p:nvSpPr>
          <p:spPr>
            <a:xfrm>
              <a:off x="3334750" y="1680725"/>
              <a:ext cx="32200" cy="89100"/>
            </a:xfrm>
            <a:custGeom>
              <a:avLst/>
              <a:gdLst/>
              <a:ahLst/>
              <a:cxnLst/>
              <a:rect l="l" t="t" r="r" b="b"/>
              <a:pathLst>
                <a:path w="1288" h="3564" extrusionOk="0">
                  <a:moveTo>
                    <a:pt x="0" y="1"/>
                  </a:moveTo>
                  <a:lnTo>
                    <a:pt x="0" y="3564"/>
                  </a:lnTo>
                  <a:lnTo>
                    <a:pt x="1288" y="356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1;p74">
              <a:extLst>
                <a:ext uri="{FF2B5EF4-FFF2-40B4-BE49-F238E27FC236}">
                  <a16:creationId xmlns:a16="http://schemas.microsoft.com/office/drawing/2014/main" id="{D594971D-E3A5-1FDA-51B3-8CA8A1306DA3}"/>
                </a:ext>
              </a:extLst>
            </p:cNvPr>
            <p:cNvSpPr/>
            <p:nvPr/>
          </p:nvSpPr>
          <p:spPr>
            <a:xfrm>
              <a:off x="3407750" y="1640450"/>
              <a:ext cx="129475" cy="16150"/>
            </a:xfrm>
            <a:custGeom>
              <a:avLst/>
              <a:gdLst/>
              <a:ahLst/>
              <a:cxnLst/>
              <a:rect l="l" t="t" r="r" b="b"/>
              <a:pathLst>
                <a:path w="5179" h="646" extrusionOk="0">
                  <a:moveTo>
                    <a:pt x="1" y="0"/>
                  </a:moveTo>
                  <a:lnTo>
                    <a:pt x="1" y="645"/>
                  </a:lnTo>
                  <a:lnTo>
                    <a:pt x="5178" y="645"/>
                  </a:lnTo>
                  <a:lnTo>
                    <a:pt x="51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2;p74">
              <a:extLst>
                <a:ext uri="{FF2B5EF4-FFF2-40B4-BE49-F238E27FC236}">
                  <a16:creationId xmlns:a16="http://schemas.microsoft.com/office/drawing/2014/main" id="{8C36A4B1-0546-6412-B373-73FB81C18440}"/>
                </a:ext>
              </a:extLst>
            </p:cNvPr>
            <p:cNvSpPr/>
            <p:nvPr/>
          </p:nvSpPr>
          <p:spPr>
            <a:xfrm>
              <a:off x="3456075" y="1559325"/>
              <a:ext cx="32300" cy="64475"/>
            </a:xfrm>
            <a:custGeom>
              <a:avLst/>
              <a:gdLst/>
              <a:ahLst/>
              <a:cxnLst/>
              <a:rect l="l" t="t" r="r" b="b"/>
              <a:pathLst>
                <a:path w="1292" h="2579" extrusionOk="0">
                  <a:moveTo>
                    <a:pt x="1" y="0"/>
                  </a:moveTo>
                  <a:lnTo>
                    <a:pt x="1" y="2578"/>
                  </a:lnTo>
                  <a:lnTo>
                    <a:pt x="1291" y="2578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3;p74">
              <a:extLst>
                <a:ext uri="{FF2B5EF4-FFF2-40B4-BE49-F238E27FC236}">
                  <a16:creationId xmlns:a16="http://schemas.microsoft.com/office/drawing/2014/main" id="{3DF92B98-C9FC-0128-5D28-BAE0CAE85D44}"/>
                </a:ext>
              </a:extLst>
            </p:cNvPr>
            <p:cNvSpPr/>
            <p:nvPr/>
          </p:nvSpPr>
          <p:spPr>
            <a:xfrm>
              <a:off x="3415775" y="1511000"/>
              <a:ext cx="113275" cy="32200"/>
            </a:xfrm>
            <a:custGeom>
              <a:avLst/>
              <a:gdLst/>
              <a:ahLst/>
              <a:cxnLst/>
              <a:rect l="l" t="t" r="r" b="b"/>
              <a:pathLst>
                <a:path w="4531" h="1288" extrusionOk="0">
                  <a:moveTo>
                    <a:pt x="671" y="0"/>
                  </a:moveTo>
                  <a:cubicBezTo>
                    <a:pt x="319" y="0"/>
                    <a:pt x="23" y="272"/>
                    <a:pt x="10" y="627"/>
                  </a:cubicBezTo>
                  <a:cubicBezTo>
                    <a:pt x="1" y="992"/>
                    <a:pt x="294" y="1288"/>
                    <a:pt x="655" y="1288"/>
                  </a:cubicBezTo>
                  <a:lnTo>
                    <a:pt x="3863" y="1288"/>
                  </a:lnTo>
                  <a:cubicBezTo>
                    <a:pt x="4215" y="1288"/>
                    <a:pt x="4512" y="1013"/>
                    <a:pt x="4524" y="658"/>
                  </a:cubicBezTo>
                  <a:cubicBezTo>
                    <a:pt x="4530" y="297"/>
                    <a:pt x="4240" y="0"/>
                    <a:pt x="3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4;p74">
              <a:extLst>
                <a:ext uri="{FF2B5EF4-FFF2-40B4-BE49-F238E27FC236}">
                  <a16:creationId xmlns:a16="http://schemas.microsoft.com/office/drawing/2014/main" id="{F9D1F263-EEA4-5F12-FE07-BFB76566BC56}"/>
                </a:ext>
              </a:extLst>
            </p:cNvPr>
            <p:cNvSpPr/>
            <p:nvPr/>
          </p:nvSpPr>
          <p:spPr>
            <a:xfrm>
              <a:off x="3383600" y="1672550"/>
              <a:ext cx="177850" cy="113475"/>
            </a:xfrm>
            <a:custGeom>
              <a:avLst/>
              <a:gdLst/>
              <a:ahLst/>
              <a:cxnLst/>
              <a:rect l="l" t="t" r="r" b="b"/>
              <a:pathLst>
                <a:path w="7114" h="4539" extrusionOk="0">
                  <a:moveTo>
                    <a:pt x="3551" y="970"/>
                  </a:moveTo>
                  <a:cubicBezTo>
                    <a:pt x="4178" y="970"/>
                    <a:pt x="4684" y="1479"/>
                    <a:pt x="4684" y="2103"/>
                  </a:cubicBezTo>
                  <a:cubicBezTo>
                    <a:pt x="4653" y="2853"/>
                    <a:pt x="4102" y="3228"/>
                    <a:pt x="3551" y="3228"/>
                  </a:cubicBezTo>
                  <a:cubicBezTo>
                    <a:pt x="3000" y="3228"/>
                    <a:pt x="2449" y="2853"/>
                    <a:pt x="2418" y="2103"/>
                  </a:cubicBezTo>
                  <a:cubicBezTo>
                    <a:pt x="2421" y="1479"/>
                    <a:pt x="2927" y="970"/>
                    <a:pt x="3551" y="970"/>
                  </a:cubicBezTo>
                  <a:close/>
                  <a:moveTo>
                    <a:pt x="0" y="0"/>
                  </a:moveTo>
                  <a:lnTo>
                    <a:pt x="0" y="970"/>
                  </a:lnTo>
                  <a:lnTo>
                    <a:pt x="646" y="970"/>
                  </a:lnTo>
                  <a:lnTo>
                    <a:pt x="646" y="1615"/>
                  </a:lnTo>
                  <a:lnTo>
                    <a:pt x="0" y="1615"/>
                  </a:lnTo>
                  <a:lnTo>
                    <a:pt x="0" y="2585"/>
                  </a:lnTo>
                  <a:lnTo>
                    <a:pt x="646" y="2585"/>
                  </a:lnTo>
                  <a:lnTo>
                    <a:pt x="646" y="3251"/>
                  </a:lnTo>
                  <a:lnTo>
                    <a:pt x="0" y="3251"/>
                  </a:lnTo>
                  <a:lnTo>
                    <a:pt x="0" y="4539"/>
                  </a:lnTo>
                  <a:lnTo>
                    <a:pt x="7114" y="4539"/>
                  </a:lnTo>
                  <a:lnTo>
                    <a:pt x="7114" y="3227"/>
                  </a:lnTo>
                  <a:lnTo>
                    <a:pt x="6469" y="3227"/>
                  </a:lnTo>
                  <a:lnTo>
                    <a:pt x="6469" y="2585"/>
                  </a:lnTo>
                  <a:lnTo>
                    <a:pt x="7114" y="2585"/>
                  </a:lnTo>
                  <a:lnTo>
                    <a:pt x="7114" y="1615"/>
                  </a:lnTo>
                  <a:lnTo>
                    <a:pt x="6469" y="1615"/>
                  </a:lnTo>
                  <a:lnTo>
                    <a:pt x="6469" y="970"/>
                  </a:lnTo>
                  <a:lnTo>
                    <a:pt x="7114" y="970"/>
                  </a:lnTo>
                  <a:lnTo>
                    <a:pt x="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5;p74">
              <a:extLst>
                <a:ext uri="{FF2B5EF4-FFF2-40B4-BE49-F238E27FC236}">
                  <a16:creationId xmlns:a16="http://schemas.microsoft.com/office/drawing/2014/main" id="{C5801667-F798-1CFF-91DF-8EE711C0FD4C}"/>
                </a:ext>
              </a:extLst>
            </p:cNvPr>
            <p:cNvSpPr/>
            <p:nvPr/>
          </p:nvSpPr>
          <p:spPr>
            <a:xfrm>
              <a:off x="3460250" y="1713100"/>
              <a:ext cx="24325" cy="24225"/>
            </a:xfrm>
            <a:custGeom>
              <a:avLst/>
              <a:gdLst/>
              <a:ahLst/>
              <a:cxnLst/>
              <a:rect l="l" t="t" r="r" b="b"/>
              <a:pathLst>
                <a:path w="973" h="969" extrusionOk="0">
                  <a:moveTo>
                    <a:pt x="486" y="0"/>
                  </a:moveTo>
                  <a:cubicBezTo>
                    <a:pt x="250" y="0"/>
                    <a:pt x="14" y="161"/>
                    <a:pt x="3" y="484"/>
                  </a:cubicBezTo>
                  <a:cubicBezTo>
                    <a:pt x="0" y="750"/>
                    <a:pt x="219" y="969"/>
                    <a:pt x="485" y="969"/>
                  </a:cubicBezTo>
                  <a:cubicBezTo>
                    <a:pt x="754" y="969"/>
                    <a:pt x="973" y="753"/>
                    <a:pt x="973" y="484"/>
                  </a:cubicBezTo>
                  <a:cubicBezTo>
                    <a:pt x="959" y="161"/>
                    <a:pt x="722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09;p74">
            <a:extLst>
              <a:ext uri="{FF2B5EF4-FFF2-40B4-BE49-F238E27FC236}">
                <a16:creationId xmlns:a16="http://schemas.microsoft.com/office/drawing/2014/main" id="{DE772154-7ADD-C89C-9212-C7919DCEB164}"/>
              </a:ext>
            </a:extLst>
          </p:cNvPr>
          <p:cNvGrpSpPr/>
          <p:nvPr/>
        </p:nvGrpSpPr>
        <p:grpSpPr>
          <a:xfrm>
            <a:off x="1518875" y="2744692"/>
            <a:ext cx="316361" cy="316304"/>
            <a:chOff x="3334750" y="2524825"/>
            <a:chExt cx="275025" cy="274975"/>
          </a:xfrm>
        </p:grpSpPr>
        <p:sp>
          <p:nvSpPr>
            <p:cNvPr id="23" name="Google Shape;1310;p74">
              <a:extLst>
                <a:ext uri="{FF2B5EF4-FFF2-40B4-BE49-F238E27FC236}">
                  <a16:creationId xmlns:a16="http://schemas.microsoft.com/office/drawing/2014/main" id="{FFC715CF-CC20-68C5-A687-C291C756C9C5}"/>
                </a:ext>
              </a:extLst>
            </p:cNvPr>
            <p:cNvSpPr/>
            <p:nvPr/>
          </p:nvSpPr>
          <p:spPr>
            <a:xfrm>
              <a:off x="3383050" y="2573600"/>
              <a:ext cx="56300" cy="48425"/>
            </a:xfrm>
            <a:custGeom>
              <a:avLst/>
              <a:gdLst/>
              <a:ahLst/>
              <a:cxnLst/>
              <a:rect l="l" t="t" r="r" b="b"/>
              <a:pathLst>
                <a:path w="2252" h="1937" extrusionOk="0">
                  <a:moveTo>
                    <a:pt x="1" y="1"/>
                  </a:moveTo>
                  <a:lnTo>
                    <a:pt x="1" y="1937"/>
                  </a:lnTo>
                  <a:lnTo>
                    <a:pt x="970" y="1937"/>
                  </a:lnTo>
                  <a:cubicBezTo>
                    <a:pt x="2252" y="1881"/>
                    <a:pt x="2252" y="57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1;p74">
              <a:extLst>
                <a:ext uri="{FF2B5EF4-FFF2-40B4-BE49-F238E27FC236}">
                  <a16:creationId xmlns:a16="http://schemas.microsoft.com/office/drawing/2014/main" id="{89875F20-E35A-BA8B-932E-46F412461F15}"/>
                </a:ext>
              </a:extLst>
            </p:cNvPr>
            <p:cNvSpPr/>
            <p:nvPr/>
          </p:nvSpPr>
          <p:spPr>
            <a:xfrm>
              <a:off x="3334750" y="2524825"/>
              <a:ext cx="274950" cy="274975"/>
            </a:xfrm>
            <a:custGeom>
              <a:avLst/>
              <a:gdLst/>
              <a:ahLst/>
              <a:cxnLst/>
              <a:rect l="l" t="t" r="r" b="b"/>
              <a:pathLst>
                <a:path w="10998" h="10999" extrusionOk="0">
                  <a:moveTo>
                    <a:pt x="9713" y="1288"/>
                  </a:moveTo>
                  <a:lnTo>
                    <a:pt x="9713" y="1933"/>
                  </a:lnTo>
                  <a:lnTo>
                    <a:pt x="8744" y="1933"/>
                  </a:lnTo>
                  <a:lnTo>
                    <a:pt x="8744" y="1288"/>
                  </a:lnTo>
                  <a:close/>
                  <a:moveTo>
                    <a:pt x="9713" y="2597"/>
                  </a:moveTo>
                  <a:lnTo>
                    <a:pt x="9713" y="3242"/>
                  </a:lnTo>
                  <a:lnTo>
                    <a:pt x="8744" y="3242"/>
                  </a:lnTo>
                  <a:lnTo>
                    <a:pt x="8744" y="2597"/>
                  </a:lnTo>
                  <a:close/>
                  <a:moveTo>
                    <a:pt x="2902" y="1285"/>
                  </a:moveTo>
                  <a:cubicBezTo>
                    <a:pt x="5039" y="1375"/>
                    <a:pt x="5039" y="4444"/>
                    <a:pt x="2902" y="4530"/>
                  </a:cubicBezTo>
                  <a:lnTo>
                    <a:pt x="1933" y="4530"/>
                  </a:lnTo>
                  <a:lnTo>
                    <a:pt x="1933" y="6466"/>
                  </a:lnTo>
                  <a:lnTo>
                    <a:pt x="1288" y="6466"/>
                  </a:lnTo>
                  <a:lnTo>
                    <a:pt x="1288" y="4530"/>
                  </a:lnTo>
                  <a:lnTo>
                    <a:pt x="1288" y="4206"/>
                  </a:lnTo>
                  <a:lnTo>
                    <a:pt x="1288" y="1285"/>
                  </a:lnTo>
                  <a:close/>
                  <a:moveTo>
                    <a:pt x="8423" y="3567"/>
                  </a:moveTo>
                  <a:lnTo>
                    <a:pt x="8423" y="5345"/>
                  </a:lnTo>
                  <a:lnTo>
                    <a:pt x="8420" y="5345"/>
                  </a:lnTo>
                  <a:cubicBezTo>
                    <a:pt x="8379" y="6311"/>
                    <a:pt x="7670" y="6793"/>
                    <a:pt x="6960" y="6793"/>
                  </a:cubicBezTo>
                  <a:cubicBezTo>
                    <a:pt x="6250" y="6793"/>
                    <a:pt x="5539" y="6310"/>
                    <a:pt x="5499" y="5345"/>
                  </a:cubicBezTo>
                  <a:lnTo>
                    <a:pt x="5499" y="3567"/>
                  </a:lnTo>
                  <a:lnTo>
                    <a:pt x="6144" y="3567"/>
                  </a:lnTo>
                  <a:lnTo>
                    <a:pt x="6144" y="5345"/>
                  </a:lnTo>
                  <a:cubicBezTo>
                    <a:pt x="6166" y="5882"/>
                    <a:pt x="6557" y="6151"/>
                    <a:pt x="6949" y="6151"/>
                  </a:cubicBezTo>
                  <a:cubicBezTo>
                    <a:pt x="7340" y="6151"/>
                    <a:pt x="7733" y="5882"/>
                    <a:pt x="7756" y="5345"/>
                  </a:cubicBezTo>
                  <a:lnTo>
                    <a:pt x="7756" y="3567"/>
                  </a:lnTo>
                  <a:close/>
                  <a:moveTo>
                    <a:pt x="2902" y="7753"/>
                  </a:moveTo>
                  <a:lnTo>
                    <a:pt x="2902" y="8398"/>
                  </a:lnTo>
                  <a:lnTo>
                    <a:pt x="1288" y="8398"/>
                  </a:lnTo>
                  <a:lnTo>
                    <a:pt x="1288" y="7753"/>
                  </a:lnTo>
                  <a:close/>
                  <a:moveTo>
                    <a:pt x="2902" y="9065"/>
                  </a:moveTo>
                  <a:lnTo>
                    <a:pt x="2902" y="9711"/>
                  </a:lnTo>
                  <a:lnTo>
                    <a:pt x="1288" y="9711"/>
                  </a:lnTo>
                  <a:lnTo>
                    <a:pt x="1288" y="9065"/>
                  </a:lnTo>
                  <a:close/>
                  <a:moveTo>
                    <a:pt x="5823" y="9065"/>
                  </a:moveTo>
                  <a:lnTo>
                    <a:pt x="5823" y="9711"/>
                  </a:lnTo>
                  <a:lnTo>
                    <a:pt x="3566" y="9711"/>
                  </a:lnTo>
                  <a:lnTo>
                    <a:pt x="3566" y="9065"/>
                  </a:lnTo>
                  <a:close/>
                  <a:moveTo>
                    <a:pt x="0" y="1"/>
                  </a:moveTo>
                  <a:lnTo>
                    <a:pt x="0" y="10998"/>
                  </a:lnTo>
                  <a:lnTo>
                    <a:pt x="8077" y="10998"/>
                  </a:lnTo>
                  <a:lnTo>
                    <a:pt x="8077" y="8077"/>
                  </a:lnTo>
                  <a:lnTo>
                    <a:pt x="10998" y="8077"/>
                  </a:lnTo>
                  <a:lnTo>
                    <a:pt x="10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12;p74">
              <a:extLst>
                <a:ext uri="{FF2B5EF4-FFF2-40B4-BE49-F238E27FC236}">
                  <a16:creationId xmlns:a16="http://schemas.microsoft.com/office/drawing/2014/main" id="{462C4BBE-7959-6E06-CF76-025F24A19130}"/>
                </a:ext>
              </a:extLst>
            </p:cNvPr>
            <p:cNvSpPr/>
            <p:nvPr/>
          </p:nvSpPr>
          <p:spPr>
            <a:xfrm>
              <a:off x="3553325" y="2743350"/>
              <a:ext cx="56450" cy="56450"/>
            </a:xfrm>
            <a:custGeom>
              <a:avLst/>
              <a:gdLst/>
              <a:ahLst/>
              <a:cxnLst/>
              <a:rect l="l" t="t" r="r" b="b"/>
              <a:pathLst>
                <a:path w="2258" h="2258" extrusionOk="0">
                  <a:moveTo>
                    <a:pt x="1" y="0"/>
                  </a:moveTo>
                  <a:lnTo>
                    <a:pt x="1" y="2257"/>
                  </a:lnTo>
                  <a:lnTo>
                    <a:pt x="2258" y="2257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773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 idx="2"/>
          </p:nvPr>
        </p:nvSpPr>
        <p:spPr>
          <a:xfrm>
            <a:off x="2020507" y="3009978"/>
            <a:ext cx="2987029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/>
              <a:t>Serial Number Calculations</a:t>
            </a:r>
            <a:endParaRPr sz="3300" dirty="0"/>
          </a:p>
        </p:txBody>
      </p:sp>
      <p:sp>
        <p:nvSpPr>
          <p:cNvPr id="514" name="Google Shape;514;p50"/>
          <p:cNvSpPr txBox="1">
            <a:spLocks noGrp="1"/>
          </p:cNvSpPr>
          <p:nvPr>
            <p:ph type="title" idx="3"/>
          </p:nvPr>
        </p:nvSpPr>
        <p:spPr>
          <a:xfrm>
            <a:off x="2002417" y="4017847"/>
            <a:ext cx="2842794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Button</a:t>
            </a:r>
            <a:endParaRPr dirty="0"/>
          </a:p>
        </p:txBody>
      </p:sp>
      <p:sp>
        <p:nvSpPr>
          <p:cNvPr id="516" name="Google Shape;516;p50"/>
          <p:cNvSpPr txBox="1">
            <a:spLocks noGrp="1"/>
          </p:cNvSpPr>
          <p:nvPr>
            <p:ph type="title" idx="7"/>
          </p:nvPr>
        </p:nvSpPr>
        <p:spPr>
          <a:xfrm>
            <a:off x="5532812" y="1544878"/>
            <a:ext cx="2891188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RSA Encryption</a:t>
            </a:r>
            <a:endParaRPr dirty="0"/>
          </a:p>
        </p:txBody>
      </p:sp>
      <p:sp>
        <p:nvSpPr>
          <p:cNvPr id="518" name="Google Shape;518;p50"/>
          <p:cNvSpPr txBox="1">
            <a:spLocks noGrp="1"/>
          </p:cNvSpPr>
          <p:nvPr>
            <p:ph type="title"/>
          </p:nvPr>
        </p:nvSpPr>
        <p:spPr>
          <a:xfrm>
            <a:off x="720000" y="347476"/>
            <a:ext cx="77040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Uniqueness</a:t>
            </a:r>
            <a:endParaRPr dirty="0"/>
          </a:p>
        </p:txBody>
      </p:sp>
      <p:sp>
        <p:nvSpPr>
          <p:cNvPr id="519" name="Google Shape;519;p50"/>
          <p:cNvSpPr txBox="1">
            <a:spLocks noGrp="1"/>
          </p:cNvSpPr>
          <p:nvPr>
            <p:ph type="title" idx="5"/>
          </p:nvPr>
        </p:nvSpPr>
        <p:spPr>
          <a:xfrm>
            <a:off x="1929932" y="1580498"/>
            <a:ext cx="2653215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Structure</a:t>
            </a:r>
            <a:endParaRPr dirty="0"/>
          </a:p>
        </p:txBody>
      </p:sp>
      <p:grpSp>
        <p:nvGrpSpPr>
          <p:cNvPr id="533" name="Google Shape;533;p50"/>
          <p:cNvGrpSpPr/>
          <p:nvPr/>
        </p:nvGrpSpPr>
        <p:grpSpPr>
          <a:xfrm>
            <a:off x="5105946" y="1529543"/>
            <a:ext cx="285737" cy="372760"/>
            <a:chOff x="5629150" y="1997350"/>
            <a:chExt cx="211125" cy="275425"/>
          </a:xfrm>
        </p:grpSpPr>
        <p:sp>
          <p:nvSpPr>
            <p:cNvPr id="534" name="Google Shape;534;p50"/>
            <p:cNvSpPr/>
            <p:nvPr/>
          </p:nvSpPr>
          <p:spPr>
            <a:xfrm>
              <a:off x="5716525" y="2129325"/>
              <a:ext cx="36150" cy="36000"/>
            </a:xfrm>
            <a:custGeom>
              <a:avLst/>
              <a:gdLst/>
              <a:ahLst/>
              <a:cxnLst/>
              <a:rect l="l" t="t" r="r" b="b"/>
              <a:pathLst>
                <a:path w="1446" h="1440" extrusionOk="0">
                  <a:moveTo>
                    <a:pt x="723" y="1"/>
                  </a:moveTo>
                  <a:cubicBezTo>
                    <a:pt x="331" y="1"/>
                    <a:pt x="1" y="322"/>
                    <a:pt x="1" y="723"/>
                  </a:cubicBezTo>
                  <a:cubicBezTo>
                    <a:pt x="22" y="1201"/>
                    <a:pt x="372" y="1440"/>
                    <a:pt x="722" y="1440"/>
                  </a:cubicBezTo>
                  <a:cubicBezTo>
                    <a:pt x="1072" y="1440"/>
                    <a:pt x="1422" y="1201"/>
                    <a:pt x="1443" y="723"/>
                  </a:cubicBezTo>
                  <a:cubicBezTo>
                    <a:pt x="1446" y="322"/>
                    <a:pt x="1121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5720775" y="2096725"/>
              <a:ext cx="27825" cy="17650"/>
            </a:xfrm>
            <a:custGeom>
              <a:avLst/>
              <a:gdLst/>
              <a:ahLst/>
              <a:cxnLst/>
              <a:rect l="l" t="t" r="r" b="b"/>
              <a:pathLst>
                <a:path w="1113" h="706" extrusionOk="0">
                  <a:moveTo>
                    <a:pt x="559" y="0"/>
                  </a:moveTo>
                  <a:cubicBezTo>
                    <a:pt x="364" y="0"/>
                    <a:pt x="169" y="57"/>
                    <a:pt x="1" y="172"/>
                  </a:cubicBezTo>
                  <a:lnTo>
                    <a:pt x="152" y="706"/>
                  </a:lnTo>
                  <a:cubicBezTo>
                    <a:pt x="283" y="672"/>
                    <a:pt x="418" y="655"/>
                    <a:pt x="554" y="655"/>
                  </a:cubicBezTo>
                  <a:cubicBezTo>
                    <a:pt x="690" y="655"/>
                    <a:pt x="826" y="672"/>
                    <a:pt x="961" y="706"/>
                  </a:cubicBezTo>
                  <a:lnTo>
                    <a:pt x="1112" y="172"/>
                  </a:lnTo>
                  <a:cubicBezTo>
                    <a:pt x="947" y="57"/>
                    <a:pt x="753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5686750" y="2155025"/>
              <a:ext cx="24400" cy="27500"/>
            </a:xfrm>
            <a:custGeom>
              <a:avLst/>
              <a:gdLst/>
              <a:ahLst/>
              <a:cxnLst/>
              <a:rect l="l" t="t" r="r" b="b"/>
              <a:pathLst>
                <a:path w="976" h="1100" extrusionOk="0">
                  <a:moveTo>
                    <a:pt x="571" y="1"/>
                  </a:moveTo>
                  <a:lnTo>
                    <a:pt x="31" y="140"/>
                  </a:lnTo>
                  <a:cubicBezTo>
                    <a:pt x="0" y="541"/>
                    <a:pt x="219" y="927"/>
                    <a:pt x="587" y="1100"/>
                  </a:cubicBezTo>
                  <a:lnTo>
                    <a:pt x="976" y="702"/>
                  </a:lnTo>
                  <a:cubicBezTo>
                    <a:pt x="787" y="510"/>
                    <a:pt x="648" y="269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5758125" y="2155025"/>
              <a:ext cx="24425" cy="27500"/>
            </a:xfrm>
            <a:custGeom>
              <a:avLst/>
              <a:gdLst/>
              <a:ahLst/>
              <a:cxnLst/>
              <a:rect l="l" t="t" r="r" b="b"/>
              <a:pathLst>
                <a:path w="977" h="1100" extrusionOk="0">
                  <a:moveTo>
                    <a:pt x="405" y="1"/>
                  </a:moveTo>
                  <a:cubicBezTo>
                    <a:pt x="334" y="263"/>
                    <a:pt x="195" y="504"/>
                    <a:pt x="1" y="702"/>
                  </a:cubicBezTo>
                  <a:lnTo>
                    <a:pt x="390" y="1100"/>
                  </a:lnTo>
                  <a:cubicBezTo>
                    <a:pt x="754" y="927"/>
                    <a:pt x="977" y="541"/>
                    <a:pt x="946" y="140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5629150" y="1997350"/>
              <a:ext cx="211125" cy="275425"/>
            </a:xfrm>
            <a:custGeom>
              <a:avLst/>
              <a:gdLst/>
              <a:ahLst/>
              <a:cxnLst/>
              <a:rect l="l" t="t" r="r" b="b"/>
              <a:pathLst>
                <a:path w="8445" h="11017" extrusionOk="0">
                  <a:moveTo>
                    <a:pt x="4222" y="3324"/>
                  </a:moveTo>
                  <a:cubicBezTo>
                    <a:pt x="4640" y="3324"/>
                    <a:pt x="5056" y="3483"/>
                    <a:pt x="5373" y="3801"/>
                  </a:cubicBezTo>
                  <a:lnTo>
                    <a:pt x="5509" y="3937"/>
                  </a:lnTo>
                  <a:lnTo>
                    <a:pt x="5200" y="5045"/>
                  </a:lnTo>
                  <a:cubicBezTo>
                    <a:pt x="5357" y="5206"/>
                    <a:pt x="5472" y="5406"/>
                    <a:pt x="5540" y="5632"/>
                  </a:cubicBezTo>
                  <a:lnTo>
                    <a:pt x="6651" y="5919"/>
                  </a:lnTo>
                  <a:lnTo>
                    <a:pt x="6701" y="6101"/>
                  </a:lnTo>
                  <a:cubicBezTo>
                    <a:pt x="6932" y="6965"/>
                    <a:pt x="6413" y="7861"/>
                    <a:pt x="5546" y="8099"/>
                  </a:cubicBezTo>
                  <a:lnTo>
                    <a:pt x="5364" y="8148"/>
                  </a:lnTo>
                  <a:lnTo>
                    <a:pt x="4558" y="7330"/>
                  </a:lnTo>
                  <a:cubicBezTo>
                    <a:pt x="4448" y="7356"/>
                    <a:pt x="4335" y="7370"/>
                    <a:pt x="4220" y="7370"/>
                  </a:cubicBezTo>
                  <a:cubicBezTo>
                    <a:pt x="4108" y="7370"/>
                    <a:pt x="3994" y="7357"/>
                    <a:pt x="3882" y="7330"/>
                  </a:cubicBezTo>
                  <a:lnTo>
                    <a:pt x="3076" y="8148"/>
                  </a:lnTo>
                  <a:lnTo>
                    <a:pt x="2894" y="8099"/>
                  </a:lnTo>
                  <a:cubicBezTo>
                    <a:pt x="2026" y="7867"/>
                    <a:pt x="1511" y="6972"/>
                    <a:pt x="1742" y="6101"/>
                  </a:cubicBezTo>
                  <a:lnTo>
                    <a:pt x="1792" y="5919"/>
                  </a:lnTo>
                  <a:lnTo>
                    <a:pt x="2903" y="5632"/>
                  </a:lnTo>
                  <a:cubicBezTo>
                    <a:pt x="2965" y="5406"/>
                    <a:pt x="3085" y="5206"/>
                    <a:pt x="3243" y="5045"/>
                  </a:cubicBezTo>
                  <a:lnTo>
                    <a:pt x="2934" y="3937"/>
                  </a:lnTo>
                  <a:lnTo>
                    <a:pt x="3070" y="3801"/>
                  </a:lnTo>
                  <a:cubicBezTo>
                    <a:pt x="3388" y="3483"/>
                    <a:pt x="3805" y="3324"/>
                    <a:pt x="4222" y="3324"/>
                  </a:cubicBezTo>
                  <a:close/>
                  <a:moveTo>
                    <a:pt x="4221" y="0"/>
                  </a:moveTo>
                  <a:lnTo>
                    <a:pt x="3971" y="303"/>
                  </a:lnTo>
                  <a:cubicBezTo>
                    <a:pt x="3030" y="1501"/>
                    <a:pt x="1251" y="2100"/>
                    <a:pt x="313" y="2134"/>
                  </a:cubicBezTo>
                  <a:lnTo>
                    <a:pt x="1" y="2146"/>
                  </a:lnTo>
                  <a:lnTo>
                    <a:pt x="1" y="6086"/>
                  </a:lnTo>
                  <a:cubicBezTo>
                    <a:pt x="1" y="8518"/>
                    <a:pt x="1754" y="10606"/>
                    <a:pt x="4169" y="11007"/>
                  </a:cubicBezTo>
                  <a:lnTo>
                    <a:pt x="4221" y="11016"/>
                  </a:lnTo>
                  <a:lnTo>
                    <a:pt x="4277" y="11007"/>
                  </a:lnTo>
                  <a:cubicBezTo>
                    <a:pt x="6673" y="10606"/>
                    <a:pt x="8445" y="8534"/>
                    <a:pt x="8445" y="6086"/>
                  </a:cubicBezTo>
                  <a:lnTo>
                    <a:pt x="8445" y="2146"/>
                  </a:lnTo>
                  <a:lnTo>
                    <a:pt x="8133" y="2134"/>
                  </a:lnTo>
                  <a:cubicBezTo>
                    <a:pt x="8108" y="2134"/>
                    <a:pt x="5907" y="2035"/>
                    <a:pt x="4471" y="303"/>
                  </a:cubicBezTo>
                  <a:lnTo>
                    <a:pt x="4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50"/>
          <p:cNvGrpSpPr/>
          <p:nvPr/>
        </p:nvGrpSpPr>
        <p:grpSpPr>
          <a:xfrm>
            <a:off x="1514852" y="1529828"/>
            <a:ext cx="320384" cy="372185"/>
            <a:chOff x="7585450" y="3070100"/>
            <a:chExt cx="236725" cy="275000"/>
          </a:xfrm>
        </p:grpSpPr>
        <p:sp>
          <p:nvSpPr>
            <p:cNvPr id="552" name="Google Shape;552;p50"/>
            <p:cNvSpPr/>
            <p:nvPr/>
          </p:nvSpPr>
          <p:spPr>
            <a:xfrm>
              <a:off x="7770350" y="3267750"/>
              <a:ext cx="51825" cy="56675"/>
            </a:xfrm>
            <a:custGeom>
              <a:avLst/>
              <a:gdLst/>
              <a:ahLst/>
              <a:cxnLst/>
              <a:rect l="l" t="t" r="r" b="b"/>
              <a:pathLst>
                <a:path w="2073" h="2267" extrusionOk="0">
                  <a:moveTo>
                    <a:pt x="1239" y="0"/>
                  </a:moveTo>
                  <a:cubicBezTo>
                    <a:pt x="887" y="621"/>
                    <a:pt x="473" y="1170"/>
                    <a:pt x="19" y="1606"/>
                  </a:cubicBezTo>
                  <a:lnTo>
                    <a:pt x="1" y="1624"/>
                  </a:lnTo>
                  <a:lnTo>
                    <a:pt x="643" y="2266"/>
                  </a:lnTo>
                  <a:lnTo>
                    <a:pt x="2073" y="83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7588675" y="3267750"/>
              <a:ext cx="51875" cy="56675"/>
            </a:xfrm>
            <a:custGeom>
              <a:avLst/>
              <a:gdLst/>
              <a:ahLst/>
              <a:cxnLst/>
              <a:rect l="l" t="t" r="r" b="b"/>
              <a:pathLst>
                <a:path w="2075" h="2267" extrusionOk="0">
                  <a:moveTo>
                    <a:pt x="834" y="0"/>
                  </a:moveTo>
                  <a:lnTo>
                    <a:pt x="0" y="834"/>
                  </a:lnTo>
                  <a:lnTo>
                    <a:pt x="1433" y="2266"/>
                  </a:lnTo>
                  <a:lnTo>
                    <a:pt x="2075" y="1624"/>
                  </a:lnTo>
                  <a:lnTo>
                    <a:pt x="2053" y="1606"/>
                  </a:lnTo>
                  <a:cubicBezTo>
                    <a:pt x="1603" y="1170"/>
                    <a:pt x="1186" y="621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7602100" y="3070100"/>
              <a:ext cx="206800" cy="205550"/>
            </a:xfrm>
            <a:custGeom>
              <a:avLst/>
              <a:gdLst/>
              <a:ahLst/>
              <a:cxnLst/>
              <a:rect l="l" t="t" r="r" b="b"/>
              <a:pathLst>
                <a:path w="8272" h="8222" extrusionOk="0">
                  <a:moveTo>
                    <a:pt x="4140" y="0"/>
                  </a:moveTo>
                  <a:cubicBezTo>
                    <a:pt x="2961" y="0"/>
                    <a:pt x="1782" y="470"/>
                    <a:pt x="973" y="1410"/>
                  </a:cubicBezTo>
                  <a:cubicBezTo>
                    <a:pt x="1090" y="1390"/>
                    <a:pt x="1206" y="1381"/>
                    <a:pt x="1321" y="1381"/>
                  </a:cubicBezTo>
                  <a:cubicBezTo>
                    <a:pt x="2481" y="1381"/>
                    <a:pt x="3497" y="2351"/>
                    <a:pt x="3486" y="3556"/>
                  </a:cubicBezTo>
                  <a:cubicBezTo>
                    <a:pt x="3495" y="4838"/>
                    <a:pt x="2419" y="5729"/>
                    <a:pt x="1290" y="5729"/>
                  </a:cubicBezTo>
                  <a:cubicBezTo>
                    <a:pt x="848" y="5729"/>
                    <a:pt x="397" y="5592"/>
                    <a:pt x="0" y="5288"/>
                  </a:cubicBezTo>
                  <a:lnTo>
                    <a:pt x="0" y="5288"/>
                  </a:lnTo>
                  <a:cubicBezTo>
                    <a:pt x="112" y="5850"/>
                    <a:pt x="303" y="6433"/>
                    <a:pt x="559" y="6995"/>
                  </a:cubicBezTo>
                  <a:cubicBezTo>
                    <a:pt x="766" y="7437"/>
                    <a:pt x="1004" y="7851"/>
                    <a:pt x="1266" y="8221"/>
                  </a:cubicBezTo>
                  <a:cubicBezTo>
                    <a:pt x="1584" y="6632"/>
                    <a:pt x="2859" y="5838"/>
                    <a:pt x="4134" y="5838"/>
                  </a:cubicBezTo>
                  <a:cubicBezTo>
                    <a:pt x="5411" y="5838"/>
                    <a:pt x="6688" y="6633"/>
                    <a:pt x="7006" y="8221"/>
                  </a:cubicBezTo>
                  <a:cubicBezTo>
                    <a:pt x="7268" y="7851"/>
                    <a:pt x="7506" y="7437"/>
                    <a:pt x="7713" y="6995"/>
                  </a:cubicBezTo>
                  <a:cubicBezTo>
                    <a:pt x="7966" y="6433"/>
                    <a:pt x="8160" y="5847"/>
                    <a:pt x="8272" y="5288"/>
                  </a:cubicBezTo>
                  <a:lnTo>
                    <a:pt x="8272" y="5288"/>
                  </a:lnTo>
                  <a:cubicBezTo>
                    <a:pt x="7874" y="5595"/>
                    <a:pt x="7423" y="5733"/>
                    <a:pt x="6979" y="5733"/>
                  </a:cubicBezTo>
                  <a:cubicBezTo>
                    <a:pt x="5852" y="5733"/>
                    <a:pt x="4777" y="4839"/>
                    <a:pt x="4786" y="3556"/>
                  </a:cubicBezTo>
                  <a:cubicBezTo>
                    <a:pt x="4775" y="2351"/>
                    <a:pt x="5791" y="1381"/>
                    <a:pt x="6955" y="1381"/>
                  </a:cubicBezTo>
                  <a:cubicBezTo>
                    <a:pt x="7071" y="1381"/>
                    <a:pt x="7188" y="1390"/>
                    <a:pt x="7305" y="1410"/>
                  </a:cubicBezTo>
                  <a:cubicBezTo>
                    <a:pt x="6498" y="470"/>
                    <a:pt x="5319" y="0"/>
                    <a:pt x="4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7697350" y="3280475"/>
              <a:ext cx="18850" cy="16225"/>
            </a:xfrm>
            <a:custGeom>
              <a:avLst/>
              <a:gdLst/>
              <a:ahLst/>
              <a:cxnLst/>
              <a:rect l="l" t="t" r="r" b="b"/>
              <a:pathLst>
                <a:path w="754" h="649" extrusionOk="0">
                  <a:moveTo>
                    <a:pt x="324" y="1"/>
                  </a:moveTo>
                  <a:cubicBezTo>
                    <a:pt x="145" y="1"/>
                    <a:pt x="0" y="146"/>
                    <a:pt x="0" y="325"/>
                  </a:cubicBezTo>
                  <a:cubicBezTo>
                    <a:pt x="0" y="501"/>
                    <a:pt x="145" y="649"/>
                    <a:pt x="324" y="649"/>
                  </a:cubicBezTo>
                  <a:cubicBezTo>
                    <a:pt x="754" y="630"/>
                    <a:pt x="754" y="19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7713250" y="3232550"/>
              <a:ext cx="58600" cy="77050"/>
            </a:xfrm>
            <a:custGeom>
              <a:avLst/>
              <a:gdLst/>
              <a:ahLst/>
              <a:cxnLst/>
              <a:rect l="l" t="t" r="r" b="b"/>
              <a:pathLst>
                <a:path w="2344" h="3082" extrusionOk="0">
                  <a:moveTo>
                    <a:pt x="0" y="0"/>
                  </a:moveTo>
                  <a:lnTo>
                    <a:pt x="0" y="1328"/>
                  </a:lnTo>
                  <a:cubicBezTo>
                    <a:pt x="432" y="1473"/>
                    <a:pt x="726" y="1952"/>
                    <a:pt x="633" y="2418"/>
                  </a:cubicBezTo>
                  <a:lnTo>
                    <a:pt x="1785" y="3082"/>
                  </a:lnTo>
                  <a:cubicBezTo>
                    <a:pt x="2344" y="1745"/>
                    <a:pt x="1417" y="17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7638750" y="3232550"/>
              <a:ext cx="58550" cy="77200"/>
            </a:xfrm>
            <a:custGeom>
              <a:avLst/>
              <a:gdLst/>
              <a:ahLst/>
              <a:cxnLst/>
              <a:rect l="l" t="t" r="r" b="b"/>
              <a:pathLst>
                <a:path w="2342" h="3088" extrusionOk="0">
                  <a:moveTo>
                    <a:pt x="2341" y="0"/>
                  </a:moveTo>
                  <a:cubicBezTo>
                    <a:pt x="924" y="179"/>
                    <a:pt x="1" y="1748"/>
                    <a:pt x="557" y="3088"/>
                  </a:cubicBezTo>
                  <a:lnTo>
                    <a:pt x="1708" y="2424"/>
                  </a:lnTo>
                  <a:cubicBezTo>
                    <a:pt x="1696" y="2362"/>
                    <a:pt x="1693" y="2303"/>
                    <a:pt x="1693" y="2242"/>
                  </a:cubicBezTo>
                  <a:cubicBezTo>
                    <a:pt x="1693" y="1822"/>
                    <a:pt x="1961" y="1458"/>
                    <a:pt x="2341" y="1328"/>
                  </a:cubicBezTo>
                  <a:lnTo>
                    <a:pt x="2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7661000" y="3307025"/>
              <a:ext cx="89000" cy="38075"/>
            </a:xfrm>
            <a:custGeom>
              <a:avLst/>
              <a:gdLst/>
              <a:ahLst/>
              <a:cxnLst/>
              <a:rect l="l" t="t" r="r" b="b"/>
              <a:pathLst>
                <a:path w="3560" h="1523" extrusionOk="0">
                  <a:moveTo>
                    <a:pt x="1149" y="1"/>
                  </a:moveTo>
                  <a:lnTo>
                    <a:pt x="0" y="661"/>
                  </a:lnTo>
                  <a:cubicBezTo>
                    <a:pt x="440" y="1236"/>
                    <a:pt x="1110" y="1523"/>
                    <a:pt x="1780" y="1523"/>
                  </a:cubicBezTo>
                  <a:cubicBezTo>
                    <a:pt x="2450" y="1523"/>
                    <a:pt x="3120" y="1236"/>
                    <a:pt x="3560" y="661"/>
                  </a:cubicBezTo>
                  <a:lnTo>
                    <a:pt x="2411" y="1"/>
                  </a:lnTo>
                  <a:cubicBezTo>
                    <a:pt x="2238" y="146"/>
                    <a:pt x="2016" y="235"/>
                    <a:pt x="1778" y="235"/>
                  </a:cubicBezTo>
                  <a:cubicBezTo>
                    <a:pt x="1538" y="235"/>
                    <a:pt x="1318" y="146"/>
                    <a:pt x="1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7585450" y="3120800"/>
              <a:ext cx="70150" cy="58900"/>
            </a:xfrm>
            <a:custGeom>
              <a:avLst/>
              <a:gdLst/>
              <a:ahLst/>
              <a:cxnLst/>
              <a:rect l="l" t="t" r="r" b="b"/>
              <a:pathLst>
                <a:path w="2806" h="2356" extrusionOk="0">
                  <a:moveTo>
                    <a:pt x="1981" y="0"/>
                  </a:moveTo>
                  <a:cubicBezTo>
                    <a:pt x="888" y="0"/>
                    <a:pt x="1" y="1245"/>
                    <a:pt x="697" y="2355"/>
                  </a:cubicBezTo>
                  <a:lnTo>
                    <a:pt x="2806" y="247"/>
                  </a:lnTo>
                  <a:cubicBezTo>
                    <a:pt x="2532" y="75"/>
                    <a:pt x="2251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7614300" y="3138375"/>
              <a:ext cx="62225" cy="58750"/>
            </a:xfrm>
            <a:custGeom>
              <a:avLst/>
              <a:gdLst/>
              <a:ahLst/>
              <a:cxnLst/>
              <a:rect l="l" t="t" r="r" b="b"/>
              <a:pathLst>
                <a:path w="2489" h="2350" extrusionOk="0">
                  <a:moveTo>
                    <a:pt x="2106" y="1"/>
                  </a:moveTo>
                  <a:lnTo>
                    <a:pt x="0" y="2106"/>
                  </a:lnTo>
                  <a:cubicBezTo>
                    <a:pt x="250" y="2268"/>
                    <a:pt x="536" y="2349"/>
                    <a:pt x="823" y="2349"/>
                  </a:cubicBezTo>
                  <a:cubicBezTo>
                    <a:pt x="1213" y="2349"/>
                    <a:pt x="1603" y="2200"/>
                    <a:pt x="1902" y="1902"/>
                  </a:cubicBezTo>
                  <a:cubicBezTo>
                    <a:pt x="2418" y="1384"/>
                    <a:pt x="2489" y="590"/>
                    <a:pt x="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7755300" y="3138375"/>
              <a:ext cx="62250" cy="58750"/>
            </a:xfrm>
            <a:custGeom>
              <a:avLst/>
              <a:gdLst/>
              <a:ahLst/>
              <a:cxnLst/>
              <a:rect l="l" t="t" r="r" b="b"/>
              <a:pathLst>
                <a:path w="2490" h="2350" extrusionOk="0">
                  <a:moveTo>
                    <a:pt x="2110" y="1"/>
                  </a:moveTo>
                  <a:lnTo>
                    <a:pt x="1" y="2106"/>
                  </a:lnTo>
                  <a:cubicBezTo>
                    <a:pt x="251" y="2268"/>
                    <a:pt x="538" y="2349"/>
                    <a:pt x="825" y="2349"/>
                  </a:cubicBezTo>
                  <a:cubicBezTo>
                    <a:pt x="1215" y="2349"/>
                    <a:pt x="1606" y="2200"/>
                    <a:pt x="1903" y="1902"/>
                  </a:cubicBezTo>
                  <a:cubicBezTo>
                    <a:pt x="2421" y="1384"/>
                    <a:pt x="2489" y="590"/>
                    <a:pt x="2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7734325" y="3120875"/>
              <a:ext cx="62225" cy="58825"/>
            </a:xfrm>
            <a:custGeom>
              <a:avLst/>
              <a:gdLst/>
              <a:ahLst/>
              <a:cxnLst/>
              <a:rect l="l" t="t" r="r" b="b"/>
              <a:pathLst>
                <a:path w="2489" h="2353" extrusionOk="0">
                  <a:moveTo>
                    <a:pt x="1665" y="1"/>
                  </a:moveTo>
                  <a:cubicBezTo>
                    <a:pt x="1274" y="1"/>
                    <a:pt x="884" y="150"/>
                    <a:pt x="587" y="447"/>
                  </a:cubicBezTo>
                  <a:cubicBezTo>
                    <a:pt x="68" y="966"/>
                    <a:pt x="0" y="1760"/>
                    <a:pt x="380" y="2352"/>
                  </a:cubicBezTo>
                  <a:lnTo>
                    <a:pt x="2489" y="244"/>
                  </a:lnTo>
                  <a:cubicBezTo>
                    <a:pt x="2239" y="81"/>
                    <a:pt x="1952" y="1"/>
                    <a:pt x="1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78;p74">
            <a:extLst>
              <a:ext uri="{FF2B5EF4-FFF2-40B4-BE49-F238E27FC236}">
                <a16:creationId xmlns:a16="http://schemas.microsoft.com/office/drawing/2014/main" id="{E5E5BA07-2453-AE89-73F0-39831B85A7FC}"/>
              </a:ext>
            </a:extLst>
          </p:cNvPr>
          <p:cNvGrpSpPr/>
          <p:nvPr/>
        </p:nvGrpSpPr>
        <p:grpSpPr>
          <a:xfrm>
            <a:off x="1529679" y="3974763"/>
            <a:ext cx="316275" cy="316361"/>
            <a:chOff x="3334750" y="1511000"/>
            <a:chExt cx="274950" cy="275025"/>
          </a:xfrm>
        </p:grpSpPr>
        <p:sp>
          <p:nvSpPr>
            <p:cNvPr id="15" name="Google Shape;1179;p74">
              <a:extLst>
                <a:ext uri="{FF2B5EF4-FFF2-40B4-BE49-F238E27FC236}">
                  <a16:creationId xmlns:a16="http://schemas.microsoft.com/office/drawing/2014/main" id="{3486263F-205D-ED8B-4EB9-1BC3CCE0D78D}"/>
                </a:ext>
              </a:extLst>
            </p:cNvPr>
            <p:cNvSpPr/>
            <p:nvPr/>
          </p:nvSpPr>
          <p:spPr>
            <a:xfrm>
              <a:off x="3577500" y="1680725"/>
              <a:ext cx="32200" cy="89100"/>
            </a:xfrm>
            <a:custGeom>
              <a:avLst/>
              <a:gdLst/>
              <a:ahLst/>
              <a:cxnLst/>
              <a:rect l="l" t="t" r="r" b="b"/>
              <a:pathLst>
                <a:path w="1288" h="3564" extrusionOk="0">
                  <a:moveTo>
                    <a:pt x="0" y="1"/>
                  </a:moveTo>
                  <a:lnTo>
                    <a:pt x="0" y="3564"/>
                  </a:lnTo>
                  <a:lnTo>
                    <a:pt x="1288" y="356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0;p74">
              <a:extLst>
                <a:ext uri="{FF2B5EF4-FFF2-40B4-BE49-F238E27FC236}">
                  <a16:creationId xmlns:a16="http://schemas.microsoft.com/office/drawing/2014/main" id="{7099533E-8501-3EDD-0421-E18EDB6CE900}"/>
                </a:ext>
              </a:extLst>
            </p:cNvPr>
            <p:cNvSpPr/>
            <p:nvPr/>
          </p:nvSpPr>
          <p:spPr>
            <a:xfrm>
              <a:off x="3334750" y="1680725"/>
              <a:ext cx="32200" cy="89100"/>
            </a:xfrm>
            <a:custGeom>
              <a:avLst/>
              <a:gdLst/>
              <a:ahLst/>
              <a:cxnLst/>
              <a:rect l="l" t="t" r="r" b="b"/>
              <a:pathLst>
                <a:path w="1288" h="3564" extrusionOk="0">
                  <a:moveTo>
                    <a:pt x="0" y="1"/>
                  </a:moveTo>
                  <a:lnTo>
                    <a:pt x="0" y="3564"/>
                  </a:lnTo>
                  <a:lnTo>
                    <a:pt x="1288" y="356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1;p74">
              <a:extLst>
                <a:ext uri="{FF2B5EF4-FFF2-40B4-BE49-F238E27FC236}">
                  <a16:creationId xmlns:a16="http://schemas.microsoft.com/office/drawing/2014/main" id="{D594971D-E3A5-1FDA-51B3-8CA8A1306DA3}"/>
                </a:ext>
              </a:extLst>
            </p:cNvPr>
            <p:cNvSpPr/>
            <p:nvPr/>
          </p:nvSpPr>
          <p:spPr>
            <a:xfrm>
              <a:off x="3407750" y="1640450"/>
              <a:ext cx="129475" cy="16150"/>
            </a:xfrm>
            <a:custGeom>
              <a:avLst/>
              <a:gdLst/>
              <a:ahLst/>
              <a:cxnLst/>
              <a:rect l="l" t="t" r="r" b="b"/>
              <a:pathLst>
                <a:path w="5179" h="646" extrusionOk="0">
                  <a:moveTo>
                    <a:pt x="1" y="0"/>
                  </a:moveTo>
                  <a:lnTo>
                    <a:pt x="1" y="645"/>
                  </a:lnTo>
                  <a:lnTo>
                    <a:pt x="5178" y="645"/>
                  </a:lnTo>
                  <a:lnTo>
                    <a:pt x="51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2;p74">
              <a:extLst>
                <a:ext uri="{FF2B5EF4-FFF2-40B4-BE49-F238E27FC236}">
                  <a16:creationId xmlns:a16="http://schemas.microsoft.com/office/drawing/2014/main" id="{8C36A4B1-0546-6412-B373-73FB81C18440}"/>
                </a:ext>
              </a:extLst>
            </p:cNvPr>
            <p:cNvSpPr/>
            <p:nvPr/>
          </p:nvSpPr>
          <p:spPr>
            <a:xfrm>
              <a:off x="3456075" y="1559325"/>
              <a:ext cx="32300" cy="64475"/>
            </a:xfrm>
            <a:custGeom>
              <a:avLst/>
              <a:gdLst/>
              <a:ahLst/>
              <a:cxnLst/>
              <a:rect l="l" t="t" r="r" b="b"/>
              <a:pathLst>
                <a:path w="1292" h="2579" extrusionOk="0">
                  <a:moveTo>
                    <a:pt x="1" y="0"/>
                  </a:moveTo>
                  <a:lnTo>
                    <a:pt x="1" y="2578"/>
                  </a:lnTo>
                  <a:lnTo>
                    <a:pt x="1291" y="2578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3;p74">
              <a:extLst>
                <a:ext uri="{FF2B5EF4-FFF2-40B4-BE49-F238E27FC236}">
                  <a16:creationId xmlns:a16="http://schemas.microsoft.com/office/drawing/2014/main" id="{3DF92B98-C9FC-0128-5D28-BAE0CAE85D44}"/>
                </a:ext>
              </a:extLst>
            </p:cNvPr>
            <p:cNvSpPr/>
            <p:nvPr/>
          </p:nvSpPr>
          <p:spPr>
            <a:xfrm>
              <a:off x="3415775" y="1511000"/>
              <a:ext cx="113275" cy="32200"/>
            </a:xfrm>
            <a:custGeom>
              <a:avLst/>
              <a:gdLst/>
              <a:ahLst/>
              <a:cxnLst/>
              <a:rect l="l" t="t" r="r" b="b"/>
              <a:pathLst>
                <a:path w="4531" h="1288" extrusionOk="0">
                  <a:moveTo>
                    <a:pt x="671" y="0"/>
                  </a:moveTo>
                  <a:cubicBezTo>
                    <a:pt x="319" y="0"/>
                    <a:pt x="23" y="272"/>
                    <a:pt x="10" y="627"/>
                  </a:cubicBezTo>
                  <a:cubicBezTo>
                    <a:pt x="1" y="992"/>
                    <a:pt x="294" y="1288"/>
                    <a:pt x="655" y="1288"/>
                  </a:cubicBezTo>
                  <a:lnTo>
                    <a:pt x="3863" y="1288"/>
                  </a:lnTo>
                  <a:cubicBezTo>
                    <a:pt x="4215" y="1288"/>
                    <a:pt x="4512" y="1013"/>
                    <a:pt x="4524" y="658"/>
                  </a:cubicBezTo>
                  <a:cubicBezTo>
                    <a:pt x="4530" y="297"/>
                    <a:pt x="4240" y="0"/>
                    <a:pt x="3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4;p74">
              <a:extLst>
                <a:ext uri="{FF2B5EF4-FFF2-40B4-BE49-F238E27FC236}">
                  <a16:creationId xmlns:a16="http://schemas.microsoft.com/office/drawing/2014/main" id="{F9D1F263-EEA4-5F12-FE07-BFB76566BC56}"/>
                </a:ext>
              </a:extLst>
            </p:cNvPr>
            <p:cNvSpPr/>
            <p:nvPr/>
          </p:nvSpPr>
          <p:spPr>
            <a:xfrm>
              <a:off x="3383600" y="1672550"/>
              <a:ext cx="177850" cy="113475"/>
            </a:xfrm>
            <a:custGeom>
              <a:avLst/>
              <a:gdLst/>
              <a:ahLst/>
              <a:cxnLst/>
              <a:rect l="l" t="t" r="r" b="b"/>
              <a:pathLst>
                <a:path w="7114" h="4539" extrusionOk="0">
                  <a:moveTo>
                    <a:pt x="3551" y="970"/>
                  </a:moveTo>
                  <a:cubicBezTo>
                    <a:pt x="4178" y="970"/>
                    <a:pt x="4684" y="1479"/>
                    <a:pt x="4684" y="2103"/>
                  </a:cubicBezTo>
                  <a:cubicBezTo>
                    <a:pt x="4653" y="2853"/>
                    <a:pt x="4102" y="3228"/>
                    <a:pt x="3551" y="3228"/>
                  </a:cubicBezTo>
                  <a:cubicBezTo>
                    <a:pt x="3000" y="3228"/>
                    <a:pt x="2449" y="2853"/>
                    <a:pt x="2418" y="2103"/>
                  </a:cubicBezTo>
                  <a:cubicBezTo>
                    <a:pt x="2421" y="1479"/>
                    <a:pt x="2927" y="970"/>
                    <a:pt x="3551" y="970"/>
                  </a:cubicBezTo>
                  <a:close/>
                  <a:moveTo>
                    <a:pt x="0" y="0"/>
                  </a:moveTo>
                  <a:lnTo>
                    <a:pt x="0" y="970"/>
                  </a:lnTo>
                  <a:lnTo>
                    <a:pt x="646" y="970"/>
                  </a:lnTo>
                  <a:lnTo>
                    <a:pt x="646" y="1615"/>
                  </a:lnTo>
                  <a:lnTo>
                    <a:pt x="0" y="1615"/>
                  </a:lnTo>
                  <a:lnTo>
                    <a:pt x="0" y="2585"/>
                  </a:lnTo>
                  <a:lnTo>
                    <a:pt x="646" y="2585"/>
                  </a:lnTo>
                  <a:lnTo>
                    <a:pt x="646" y="3251"/>
                  </a:lnTo>
                  <a:lnTo>
                    <a:pt x="0" y="3251"/>
                  </a:lnTo>
                  <a:lnTo>
                    <a:pt x="0" y="4539"/>
                  </a:lnTo>
                  <a:lnTo>
                    <a:pt x="7114" y="4539"/>
                  </a:lnTo>
                  <a:lnTo>
                    <a:pt x="7114" y="3227"/>
                  </a:lnTo>
                  <a:lnTo>
                    <a:pt x="6469" y="3227"/>
                  </a:lnTo>
                  <a:lnTo>
                    <a:pt x="6469" y="2585"/>
                  </a:lnTo>
                  <a:lnTo>
                    <a:pt x="7114" y="2585"/>
                  </a:lnTo>
                  <a:lnTo>
                    <a:pt x="7114" y="1615"/>
                  </a:lnTo>
                  <a:lnTo>
                    <a:pt x="6469" y="1615"/>
                  </a:lnTo>
                  <a:lnTo>
                    <a:pt x="6469" y="970"/>
                  </a:lnTo>
                  <a:lnTo>
                    <a:pt x="7114" y="970"/>
                  </a:lnTo>
                  <a:lnTo>
                    <a:pt x="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5;p74">
              <a:extLst>
                <a:ext uri="{FF2B5EF4-FFF2-40B4-BE49-F238E27FC236}">
                  <a16:creationId xmlns:a16="http://schemas.microsoft.com/office/drawing/2014/main" id="{C5801667-F798-1CFF-91DF-8EE711C0FD4C}"/>
                </a:ext>
              </a:extLst>
            </p:cNvPr>
            <p:cNvSpPr/>
            <p:nvPr/>
          </p:nvSpPr>
          <p:spPr>
            <a:xfrm>
              <a:off x="3460250" y="1713100"/>
              <a:ext cx="24325" cy="24225"/>
            </a:xfrm>
            <a:custGeom>
              <a:avLst/>
              <a:gdLst/>
              <a:ahLst/>
              <a:cxnLst/>
              <a:rect l="l" t="t" r="r" b="b"/>
              <a:pathLst>
                <a:path w="973" h="969" extrusionOk="0">
                  <a:moveTo>
                    <a:pt x="486" y="0"/>
                  </a:moveTo>
                  <a:cubicBezTo>
                    <a:pt x="250" y="0"/>
                    <a:pt x="14" y="161"/>
                    <a:pt x="3" y="484"/>
                  </a:cubicBezTo>
                  <a:cubicBezTo>
                    <a:pt x="0" y="750"/>
                    <a:pt x="219" y="969"/>
                    <a:pt x="485" y="969"/>
                  </a:cubicBezTo>
                  <a:cubicBezTo>
                    <a:pt x="754" y="969"/>
                    <a:pt x="973" y="753"/>
                    <a:pt x="973" y="484"/>
                  </a:cubicBezTo>
                  <a:cubicBezTo>
                    <a:pt x="959" y="161"/>
                    <a:pt x="722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09;p74">
            <a:extLst>
              <a:ext uri="{FF2B5EF4-FFF2-40B4-BE49-F238E27FC236}">
                <a16:creationId xmlns:a16="http://schemas.microsoft.com/office/drawing/2014/main" id="{DE772154-7ADD-C89C-9212-C7919DCEB164}"/>
              </a:ext>
            </a:extLst>
          </p:cNvPr>
          <p:cNvGrpSpPr/>
          <p:nvPr/>
        </p:nvGrpSpPr>
        <p:grpSpPr>
          <a:xfrm>
            <a:off x="1518875" y="2744692"/>
            <a:ext cx="316361" cy="316304"/>
            <a:chOff x="3334750" y="2524825"/>
            <a:chExt cx="275025" cy="274975"/>
          </a:xfrm>
        </p:grpSpPr>
        <p:sp>
          <p:nvSpPr>
            <p:cNvPr id="23" name="Google Shape;1310;p74">
              <a:extLst>
                <a:ext uri="{FF2B5EF4-FFF2-40B4-BE49-F238E27FC236}">
                  <a16:creationId xmlns:a16="http://schemas.microsoft.com/office/drawing/2014/main" id="{FFC715CF-CC20-68C5-A687-C291C756C9C5}"/>
                </a:ext>
              </a:extLst>
            </p:cNvPr>
            <p:cNvSpPr/>
            <p:nvPr/>
          </p:nvSpPr>
          <p:spPr>
            <a:xfrm>
              <a:off x="3383050" y="2573600"/>
              <a:ext cx="56300" cy="48425"/>
            </a:xfrm>
            <a:custGeom>
              <a:avLst/>
              <a:gdLst/>
              <a:ahLst/>
              <a:cxnLst/>
              <a:rect l="l" t="t" r="r" b="b"/>
              <a:pathLst>
                <a:path w="2252" h="1937" extrusionOk="0">
                  <a:moveTo>
                    <a:pt x="1" y="1"/>
                  </a:moveTo>
                  <a:lnTo>
                    <a:pt x="1" y="1937"/>
                  </a:lnTo>
                  <a:lnTo>
                    <a:pt x="970" y="1937"/>
                  </a:lnTo>
                  <a:cubicBezTo>
                    <a:pt x="2252" y="1881"/>
                    <a:pt x="2252" y="57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1;p74">
              <a:extLst>
                <a:ext uri="{FF2B5EF4-FFF2-40B4-BE49-F238E27FC236}">
                  <a16:creationId xmlns:a16="http://schemas.microsoft.com/office/drawing/2014/main" id="{89875F20-E35A-BA8B-932E-46F412461F15}"/>
                </a:ext>
              </a:extLst>
            </p:cNvPr>
            <p:cNvSpPr/>
            <p:nvPr/>
          </p:nvSpPr>
          <p:spPr>
            <a:xfrm>
              <a:off x="3334750" y="2524825"/>
              <a:ext cx="274950" cy="274975"/>
            </a:xfrm>
            <a:custGeom>
              <a:avLst/>
              <a:gdLst/>
              <a:ahLst/>
              <a:cxnLst/>
              <a:rect l="l" t="t" r="r" b="b"/>
              <a:pathLst>
                <a:path w="10998" h="10999" extrusionOk="0">
                  <a:moveTo>
                    <a:pt x="9713" y="1288"/>
                  </a:moveTo>
                  <a:lnTo>
                    <a:pt x="9713" y="1933"/>
                  </a:lnTo>
                  <a:lnTo>
                    <a:pt x="8744" y="1933"/>
                  </a:lnTo>
                  <a:lnTo>
                    <a:pt x="8744" y="1288"/>
                  </a:lnTo>
                  <a:close/>
                  <a:moveTo>
                    <a:pt x="9713" y="2597"/>
                  </a:moveTo>
                  <a:lnTo>
                    <a:pt x="9713" y="3242"/>
                  </a:lnTo>
                  <a:lnTo>
                    <a:pt x="8744" y="3242"/>
                  </a:lnTo>
                  <a:lnTo>
                    <a:pt x="8744" y="2597"/>
                  </a:lnTo>
                  <a:close/>
                  <a:moveTo>
                    <a:pt x="2902" y="1285"/>
                  </a:moveTo>
                  <a:cubicBezTo>
                    <a:pt x="5039" y="1375"/>
                    <a:pt x="5039" y="4444"/>
                    <a:pt x="2902" y="4530"/>
                  </a:cubicBezTo>
                  <a:lnTo>
                    <a:pt x="1933" y="4530"/>
                  </a:lnTo>
                  <a:lnTo>
                    <a:pt x="1933" y="6466"/>
                  </a:lnTo>
                  <a:lnTo>
                    <a:pt x="1288" y="6466"/>
                  </a:lnTo>
                  <a:lnTo>
                    <a:pt x="1288" y="4530"/>
                  </a:lnTo>
                  <a:lnTo>
                    <a:pt x="1288" y="4206"/>
                  </a:lnTo>
                  <a:lnTo>
                    <a:pt x="1288" y="1285"/>
                  </a:lnTo>
                  <a:close/>
                  <a:moveTo>
                    <a:pt x="8423" y="3567"/>
                  </a:moveTo>
                  <a:lnTo>
                    <a:pt x="8423" y="5345"/>
                  </a:lnTo>
                  <a:lnTo>
                    <a:pt x="8420" y="5345"/>
                  </a:lnTo>
                  <a:cubicBezTo>
                    <a:pt x="8379" y="6311"/>
                    <a:pt x="7670" y="6793"/>
                    <a:pt x="6960" y="6793"/>
                  </a:cubicBezTo>
                  <a:cubicBezTo>
                    <a:pt x="6250" y="6793"/>
                    <a:pt x="5539" y="6310"/>
                    <a:pt x="5499" y="5345"/>
                  </a:cubicBezTo>
                  <a:lnTo>
                    <a:pt x="5499" y="3567"/>
                  </a:lnTo>
                  <a:lnTo>
                    <a:pt x="6144" y="3567"/>
                  </a:lnTo>
                  <a:lnTo>
                    <a:pt x="6144" y="5345"/>
                  </a:lnTo>
                  <a:cubicBezTo>
                    <a:pt x="6166" y="5882"/>
                    <a:pt x="6557" y="6151"/>
                    <a:pt x="6949" y="6151"/>
                  </a:cubicBezTo>
                  <a:cubicBezTo>
                    <a:pt x="7340" y="6151"/>
                    <a:pt x="7733" y="5882"/>
                    <a:pt x="7756" y="5345"/>
                  </a:cubicBezTo>
                  <a:lnTo>
                    <a:pt x="7756" y="3567"/>
                  </a:lnTo>
                  <a:close/>
                  <a:moveTo>
                    <a:pt x="2902" y="7753"/>
                  </a:moveTo>
                  <a:lnTo>
                    <a:pt x="2902" y="8398"/>
                  </a:lnTo>
                  <a:lnTo>
                    <a:pt x="1288" y="8398"/>
                  </a:lnTo>
                  <a:lnTo>
                    <a:pt x="1288" y="7753"/>
                  </a:lnTo>
                  <a:close/>
                  <a:moveTo>
                    <a:pt x="2902" y="9065"/>
                  </a:moveTo>
                  <a:lnTo>
                    <a:pt x="2902" y="9711"/>
                  </a:lnTo>
                  <a:lnTo>
                    <a:pt x="1288" y="9711"/>
                  </a:lnTo>
                  <a:lnTo>
                    <a:pt x="1288" y="9065"/>
                  </a:lnTo>
                  <a:close/>
                  <a:moveTo>
                    <a:pt x="5823" y="9065"/>
                  </a:moveTo>
                  <a:lnTo>
                    <a:pt x="5823" y="9711"/>
                  </a:lnTo>
                  <a:lnTo>
                    <a:pt x="3566" y="9711"/>
                  </a:lnTo>
                  <a:lnTo>
                    <a:pt x="3566" y="9065"/>
                  </a:lnTo>
                  <a:close/>
                  <a:moveTo>
                    <a:pt x="0" y="1"/>
                  </a:moveTo>
                  <a:lnTo>
                    <a:pt x="0" y="10998"/>
                  </a:lnTo>
                  <a:lnTo>
                    <a:pt x="8077" y="10998"/>
                  </a:lnTo>
                  <a:lnTo>
                    <a:pt x="8077" y="8077"/>
                  </a:lnTo>
                  <a:lnTo>
                    <a:pt x="10998" y="8077"/>
                  </a:lnTo>
                  <a:lnTo>
                    <a:pt x="10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12;p74">
              <a:extLst>
                <a:ext uri="{FF2B5EF4-FFF2-40B4-BE49-F238E27FC236}">
                  <a16:creationId xmlns:a16="http://schemas.microsoft.com/office/drawing/2014/main" id="{462C4BBE-7959-6E06-CF76-025F24A19130}"/>
                </a:ext>
              </a:extLst>
            </p:cNvPr>
            <p:cNvSpPr/>
            <p:nvPr/>
          </p:nvSpPr>
          <p:spPr>
            <a:xfrm>
              <a:off x="3553325" y="2743350"/>
              <a:ext cx="56450" cy="56450"/>
            </a:xfrm>
            <a:custGeom>
              <a:avLst/>
              <a:gdLst/>
              <a:ahLst/>
              <a:cxnLst/>
              <a:rect l="l" t="t" r="r" b="b"/>
              <a:pathLst>
                <a:path w="2258" h="2258" extrusionOk="0">
                  <a:moveTo>
                    <a:pt x="1" y="0"/>
                  </a:moveTo>
                  <a:lnTo>
                    <a:pt x="1" y="2257"/>
                  </a:lnTo>
                  <a:lnTo>
                    <a:pt x="2258" y="2257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670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 idx="2"/>
          </p:nvPr>
        </p:nvSpPr>
        <p:spPr>
          <a:xfrm>
            <a:off x="2020507" y="3009978"/>
            <a:ext cx="2987029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/>
              <a:t>Serial Number Calculations</a:t>
            </a:r>
            <a:endParaRPr sz="3300" dirty="0"/>
          </a:p>
        </p:txBody>
      </p:sp>
      <p:sp>
        <p:nvSpPr>
          <p:cNvPr id="514" name="Google Shape;514;p50"/>
          <p:cNvSpPr txBox="1">
            <a:spLocks noGrp="1"/>
          </p:cNvSpPr>
          <p:nvPr>
            <p:ph type="title" idx="3"/>
          </p:nvPr>
        </p:nvSpPr>
        <p:spPr>
          <a:xfrm>
            <a:off x="2002417" y="4017847"/>
            <a:ext cx="2842794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Button</a:t>
            </a:r>
            <a:endParaRPr dirty="0"/>
          </a:p>
        </p:txBody>
      </p:sp>
      <p:sp>
        <p:nvSpPr>
          <p:cNvPr id="516" name="Google Shape;516;p50"/>
          <p:cNvSpPr txBox="1">
            <a:spLocks noGrp="1"/>
          </p:cNvSpPr>
          <p:nvPr>
            <p:ph type="title" idx="7"/>
          </p:nvPr>
        </p:nvSpPr>
        <p:spPr>
          <a:xfrm>
            <a:off x="5532812" y="1544878"/>
            <a:ext cx="2891188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RSA Encryption</a:t>
            </a:r>
            <a:endParaRPr dirty="0"/>
          </a:p>
        </p:txBody>
      </p:sp>
      <p:sp>
        <p:nvSpPr>
          <p:cNvPr id="518" name="Google Shape;518;p50"/>
          <p:cNvSpPr txBox="1">
            <a:spLocks noGrp="1"/>
          </p:cNvSpPr>
          <p:nvPr>
            <p:ph type="title"/>
          </p:nvPr>
        </p:nvSpPr>
        <p:spPr>
          <a:xfrm>
            <a:off x="720000" y="347476"/>
            <a:ext cx="77040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Uniqueness</a:t>
            </a:r>
            <a:endParaRPr dirty="0"/>
          </a:p>
        </p:txBody>
      </p:sp>
      <p:sp>
        <p:nvSpPr>
          <p:cNvPr id="519" name="Google Shape;519;p50"/>
          <p:cNvSpPr txBox="1">
            <a:spLocks noGrp="1"/>
          </p:cNvSpPr>
          <p:nvPr>
            <p:ph type="title" idx="5"/>
          </p:nvPr>
        </p:nvSpPr>
        <p:spPr>
          <a:xfrm>
            <a:off x="1929932" y="1580498"/>
            <a:ext cx="2653215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Structure</a:t>
            </a:r>
            <a:endParaRPr dirty="0"/>
          </a:p>
        </p:txBody>
      </p:sp>
      <p:sp>
        <p:nvSpPr>
          <p:cNvPr id="523" name="Google Shape;523;p50"/>
          <p:cNvSpPr txBox="1">
            <a:spLocks noGrp="1"/>
          </p:cNvSpPr>
          <p:nvPr>
            <p:ph type="title" idx="14"/>
          </p:nvPr>
        </p:nvSpPr>
        <p:spPr>
          <a:xfrm>
            <a:off x="5532811" y="2715000"/>
            <a:ext cx="310371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Wires Binary Puzzle</a:t>
            </a:r>
            <a:endParaRPr dirty="0"/>
          </a:p>
        </p:txBody>
      </p:sp>
      <p:sp>
        <p:nvSpPr>
          <p:cNvPr id="525" name="Google Shape;525;p50"/>
          <p:cNvSpPr/>
          <p:nvPr/>
        </p:nvSpPr>
        <p:spPr>
          <a:xfrm>
            <a:off x="5073245" y="2714630"/>
            <a:ext cx="351140" cy="371508"/>
          </a:xfrm>
          <a:custGeom>
            <a:avLst/>
            <a:gdLst/>
            <a:ahLst/>
            <a:cxnLst/>
            <a:rect l="l" t="t" r="r" b="b"/>
            <a:pathLst>
              <a:path w="10378" h="10980" extrusionOk="0">
                <a:moveTo>
                  <a:pt x="5188" y="729"/>
                </a:moveTo>
                <a:lnTo>
                  <a:pt x="6487" y="1455"/>
                </a:lnTo>
                <a:lnTo>
                  <a:pt x="6487" y="2563"/>
                </a:lnTo>
                <a:lnTo>
                  <a:pt x="3888" y="2563"/>
                </a:lnTo>
                <a:lnTo>
                  <a:pt x="3888" y="1455"/>
                </a:lnTo>
                <a:lnTo>
                  <a:pt x="5188" y="729"/>
                </a:lnTo>
                <a:close/>
                <a:moveTo>
                  <a:pt x="5879" y="3209"/>
                </a:moveTo>
                <a:lnTo>
                  <a:pt x="5185" y="3764"/>
                </a:lnTo>
                <a:lnTo>
                  <a:pt x="4490" y="3209"/>
                </a:lnTo>
                <a:close/>
                <a:moveTo>
                  <a:pt x="3888" y="3561"/>
                </a:moveTo>
                <a:lnTo>
                  <a:pt x="4663" y="4181"/>
                </a:lnTo>
                <a:lnTo>
                  <a:pt x="3888" y="4802"/>
                </a:lnTo>
                <a:lnTo>
                  <a:pt x="3888" y="3561"/>
                </a:lnTo>
                <a:close/>
                <a:moveTo>
                  <a:pt x="6484" y="3561"/>
                </a:moveTo>
                <a:lnTo>
                  <a:pt x="6484" y="4802"/>
                </a:lnTo>
                <a:lnTo>
                  <a:pt x="5709" y="4181"/>
                </a:lnTo>
                <a:lnTo>
                  <a:pt x="6484" y="3561"/>
                </a:lnTo>
                <a:close/>
                <a:moveTo>
                  <a:pt x="5185" y="4604"/>
                </a:moveTo>
                <a:lnTo>
                  <a:pt x="5879" y="5160"/>
                </a:lnTo>
                <a:lnTo>
                  <a:pt x="4487" y="5160"/>
                </a:lnTo>
                <a:lnTo>
                  <a:pt x="5185" y="4604"/>
                </a:lnTo>
                <a:close/>
                <a:moveTo>
                  <a:pt x="6487" y="5808"/>
                </a:moveTo>
                <a:lnTo>
                  <a:pt x="6487" y="6453"/>
                </a:lnTo>
                <a:lnTo>
                  <a:pt x="3888" y="6453"/>
                </a:lnTo>
                <a:lnTo>
                  <a:pt x="3888" y="5808"/>
                </a:lnTo>
                <a:close/>
                <a:moveTo>
                  <a:pt x="6021" y="7099"/>
                </a:moveTo>
                <a:lnTo>
                  <a:pt x="5185" y="7935"/>
                </a:lnTo>
                <a:lnTo>
                  <a:pt x="4345" y="7099"/>
                </a:lnTo>
                <a:close/>
                <a:moveTo>
                  <a:pt x="3650" y="7321"/>
                </a:moveTo>
                <a:lnTo>
                  <a:pt x="4725" y="8395"/>
                </a:lnTo>
                <a:lnTo>
                  <a:pt x="2779" y="10340"/>
                </a:lnTo>
                <a:lnTo>
                  <a:pt x="2143" y="10340"/>
                </a:lnTo>
                <a:lnTo>
                  <a:pt x="3650" y="7321"/>
                </a:lnTo>
                <a:close/>
                <a:moveTo>
                  <a:pt x="5185" y="8855"/>
                </a:moveTo>
                <a:lnTo>
                  <a:pt x="6670" y="10340"/>
                </a:lnTo>
                <a:lnTo>
                  <a:pt x="3696" y="10340"/>
                </a:lnTo>
                <a:lnTo>
                  <a:pt x="5185" y="8855"/>
                </a:lnTo>
                <a:close/>
                <a:moveTo>
                  <a:pt x="6713" y="7321"/>
                </a:moveTo>
                <a:lnTo>
                  <a:pt x="8223" y="10340"/>
                </a:lnTo>
                <a:lnTo>
                  <a:pt x="7584" y="10340"/>
                </a:lnTo>
                <a:lnTo>
                  <a:pt x="5638" y="8395"/>
                </a:lnTo>
                <a:lnTo>
                  <a:pt x="6713" y="7321"/>
                </a:lnTo>
                <a:close/>
                <a:moveTo>
                  <a:pt x="5188" y="1"/>
                </a:moveTo>
                <a:lnTo>
                  <a:pt x="3480" y="952"/>
                </a:lnTo>
                <a:lnTo>
                  <a:pt x="1" y="952"/>
                </a:lnTo>
                <a:lnTo>
                  <a:pt x="1" y="2563"/>
                </a:lnTo>
                <a:lnTo>
                  <a:pt x="646" y="2563"/>
                </a:lnTo>
                <a:lnTo>
                  <a:pt x="646" y="1594"/>
                </a:lnTo>
                <a:lnTo>
                  <a:pt x="1288" y="1594"/>
                </a:lnTo>
                <a:lnTo>
                  <a:pt x="1288" y="2563"/>
                </a:lnTo>
                <a:lnTo>
                  <a:pt x="1958" y="2563"/>
                </a:lnTo>
                <a:lnTo>
                  <a:pt x="1958" y="1594"/>
                </a:lnTo>
                <a:lnTo>
                  <a:pt x="3246" y="1594"/>
                </a:lnTo>
                <a:lnTo>
                  <a:pt x="3246" y="3530"/>
                </a:lnTo>
                <a:lnTo>
                  <a:pt x="1" y="3530"/>
                </a:lnTo>
                <a:lnTo>
                  <a:pt x="1" y="5141"/>
                </a:lnTo>
                <a:lnTo>
                  <a:pt x="646" y="5141"/>
                </a:lnTo>
                <a:lnTo>
                  <a:pt x="646" y="4172"/>
                </a:lnTo>
                <a:lnTo>
                  <a:pt x="1291" y="4172"/>
                </a:lnTo>
                <a:lnTo>
                  <a:pt x="1291" y="5141"/>
                </a:lnTo>
                <a:lnTo>
                  <a:pt x="1958" y="5141"/>
                </a:lnTo>
                <a:lnTo>
                  <a:pt x="1958" y="4172"/>
                </a:lnTo>
                <a:lnTo>
                  <a:pt x="3246" y="4172"/>
                </a:lnTo>
                <a:lnTo>
                  <a:pt x="3246" y="6716"/>
                </a:lnTo>
                <a:lnTo>
                  <a:pt x="1421" y="10337"/>
                </a:lnTo>
                <a:lnTo>
                  <a:pt x="646" y="10337"/>
                </a:lnTo>
                <a:lnTo>
                  <a:pt x="646" y="10980"/>
                </a:lnTo>
                <a:lnTo>
                  <a:pt x="9735" y="10980"/>
                </a:lnTo>
                <a:lnTo>
                  <a:pt x="9735" y="10337"/>
                </a:lnTo>
                <a:lnTo>
                  <a:pt x="8957" y="10337"/>
                </a:lnTo>
                <a:lnTo>
                  <a:pt x="7133" y="6716"/>
                </a:lnTo>
                <a:lnTo>
                  <a:pt x="7133" y="4172"/>
                </a:lnTo>
                <a:lnTo>
                  <a:pt x="8423" y="4172"/>
                </a:lnTo>
                <a:lnTo>
                  <a:pt x="8423" y="5141"/>
                </a:lnTo>
                <a:lnTo>
                  <a:pt x="9065" y="5141"/>
                </a:lnTo>
                <a:lnTo>
                  <a:pt x="9065" y="4172"/>
                </a:lnTo>
                <a:lnTo>
                  <a:pt x="9711" y="4172"/>
                </a:lnTo>
                <a:lnTo>
                  <a:pt x="9711" y="5141"/>
                </a:lnTo>
                <a:lnTo>
                  <a:pt x="10378" y="5141"/>
                </a:lnTo>
                <a:lnTo>
                  <a:pt x="10378" y="3530"/>
                </a:lnTo>
                <a:lnTo>
                  <a:pt x="7133" y="3530"/>
                </a:lnTo>
                <a:lnTo>
                  <a:pt x="7133" y="1594"/>
                </a:lnTo>
                <a:lnTo>
                  <a:pt x="8423" y="1594"/>
                </a:lnTo>
                <a:lnTo>
                  <a:pt x="8423" y="2563"/>
                </a:lnTo>
                <a:lnTo>
                  <a:pt x="9065" y="2563"/>
                </a:lnTo>
                <a:lnTo>
                  <a:pt x="9065" y="1594"/>
                </a:lnTo>
                <a:lnTo>
                  <a:pt x="9711" y="1594"/>
                </a:lnTo>
                <a:lnTo>
                  <a:pt x="9711" y="2563"/>
                </a:lnTo>
                <a:lnTo>
                  <a:pt x="10375" y="2563"/>
                </a:lnTo>
                <a:lnTo>
                  <a:pt x="10375" y="952"/>
                </a:lnTo>
                <a:lnTo>
                  <a:pt x="6892" y="952"/>
                </a:lnTo>
                <a:lnTo>
                  <a:pt x="51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50"/>
          <p:cNvGrpSpPr/>
          <p:nvPr/>
        </p:nvGrpSpPr>
        <p:grpSpPr>
          <a:xfrm>
            <a:off x="5105946" y="1529543"/>
            <a:ext cx="285737" cy="372760"/>
            <a:chOff x="5629150" y="1997350"/>
            <a:chExt cx="211125" cy="275425"/>
          </a:xfrm>
        </p:grpSpPr>
        <p:sp>
          <p:nvSpPr>
            <p:cNvPr id="534" name="Google Shape;534;p50"/>
            <p:cNvSpPr/>
            <p:nvPr/>
          </p:nvSpPr>
          <p:spPr>
            <a:xfrm>
              <a:off x="5716525" y="2129325"/>
              <a:ext cx="36150" cy="36000"/>
            </a:xfrm>
            <a:custGeom>
              <a:avLst/>
              <a:gdLst/>
              <a:ahLst/>
              <a:cxnLst/>
              <a:rect l="l" t="t" r="r" b="b"/>
              <a:pathLst>
                <a:path w="1446" h="1440" extrusionOk="0">
                  <a:moveTo>
                    <a:pt x="723" y="1"/>
                  </a:moveTo>
                  <a:cubicBezTo>
                    <a:pt x="331" y="1"/>
                    <a:pt x="1" y="322"/>
                    <a:pt x="1" y="723"/>
                  </a:cubicBezTo>
                  <a:cubicBezTo>
                    <a:pt x="22" y="1201"/>
                    <a:pt x="372" y="1440"/>
                    <a:pt x="722" y="1440"/>
                  </a:cubicBezTo>
                  <a:cubicBezTo>
                    <a:pt x="1072" y="1440"/>
                    <a:pt x="1422" y="1201"/>
                    <a:pt x="1443" y="723"/>
                  </a:cubicBezTo>
                  <a:cubicBezTo>
                    <a:pt x="1446" y="322"/>
                    <a:pt x="1121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5720775" y="2096725"/>
              <a:ext cx="27825" cy="17650"/>
            </a:xfrm>
            <a:custGeom>
              <a:avLst/>
              <a:gdLst/>
              <a:ahLst/>
              <a:cxnLst/>
              <a:rect l="l" t="t" r="r" b="b"/>
              <a:pathLst>
                <a:path w="1113" h="706" extrusionOk="0">
                  <a:moveTo>
                    <a:pt x="559" y="0"/>
                  </a:moveTo>
                  <a:cubicBezTo>
                    <a:pt x="364" y="0"/>
                    <a:pt x="169" y="57"/>
                    <a:pt x="1" y="172"/>
                  </a:cubicBezTo>
                  <a:lnTo>
                    <a:pt x="152" y="706"/>
                  </a:lnTo>
                  <a:cubicBezTo>
                    <a:pt x="283" y="672"/>
                    <a:pt x="418" y="655"/>
                    <a:pt x="554" y="655"/>
                  </a:cubicBezTo>
                  <a:cubicBezTo>
                    <a:pt x="690" y="655"/>
                    <a:pt x="826" y="672"/>
                    <a:pt x="961" y="706"/>
                  </a:cubicBezTo>
                  <a:lnTo>
                    <a:pt x="1112" y="172"/>
                  </a:lnTo>
                  <a:cubicBezTo>
                    <a:pt x="947" y="57"/>
                    <a:pt x="753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5686750" y="2155025"/>
              <a:ext cx="24400" cy="27500"/>
            </a:xfrm>
            <a:custGeom>
              <a:avLst/>
              <a:gdLst/>
              <a:ahLst/>
              <a:cxnLst/>
              <a:rect l="l" t="t" r="r" b="b"/>
              <a:pathLst>
                <a:path w="976" h="1100" extrusionOk="0">
                  <a:moveTo>
                    <a:pt x="571" y="1"/>
                  </a:moveTo>
                  <a:lnTo>
                    <a:pt x="31" y="140"/>
                  </a:lnTo>
                  <a:cubicBezTo>
                    <a:pt x="0" y="541"/>
                    <a:pt x="219" y="927"/>
                    <a:pt x="587" y="1100"/>
                  </a:cubicBezTo>
                  <a:lnTo>
                    <a:pt x="976" y="702"/>
                  </a:lnTo>
                  <a:cubicBezTo>
                    <a:pt x="787" y="510"/>
                    <a:pt x="648" y="269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5758125" y="2155025"/>
              <a:ext cx="24425" cy="27500"/>
            </a:xfrm>
            <a:custGeom>
              <a:avLst/>
              <a:gdLst/>
              <a:ahLst/>
              <a:cxnLst/>
              <a:rect l="l" t="t" r="r" b="b"/>
              <a:pathLst>
                <a:path w="977" h="1100" extrusionOk="0">
                  <a:moveTo>
                    <a:pt x="405" y="1"/>
                  </a:moveTo>
                  <a:cubicBezTo>
                    <a:pt x="334" y="263"/>
                    <a:pt x="195" y="504"/>
                    <a:pt x="1" y="702"/>
                  </a:cubicBezTo>
                  <a:lnTo>
                    <a:pt x="390" y="1100"/>
                  </a:lnTo>
                  <a:cubicBezTo>
                    <a:pt x="754" y="927"/>
                    <a:pt x="977" y="541"/>
                    <a:pt x="946" y="140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5629150" y="1997350"/>
              <a:ext cx="211125" cy="275425"/>
            </a:xfrm>
            <a:custGeom>
              <a:avLst/>
              <a:gdLst/>
              <a:ahLst/>
              <a:cxnLst/>
              <a:rect l="l" t="t" r="r" b="b"/>
              <a:pathLst>
                <a:path w="8445" h="11017" extrusionOk="0">
                  <a:moveTo>
                    <a:pt x="4222" y="3324"/>
                  </a:moveTo>
                  <a:cubicBezTo>
                    <a:pt x="4640" y="3324"/>
                    <a:pt x="5056" y="3483"/>
                    <a:pt x="5373" y="3801"/>
                  </a:cubicBezTo>
                  <a:lnTo>
                    <a:pt x="5509" y="3937"/>
                  </a:lnTo>
                  <a:lnTo>
                    <a:pt x="5200" y="5045"/>
                  </a:lnTo>
                  <a:cubicBezTo>
                    <a:pt x="5357" y="5206"/>
                    <a:pt x="5472" y="5406"/>
                    <a:pt x="5540" y="5632"/>
                  </a:cubicBezTo>
                  <a:lnTo>
                    <a:pt x="6651" y="5919"/>
                  </a:lnTo>
                  <a:lnTo>
                    <a:pt x="6701" y="6101"/>
                  </a:lnTo>
                  <a:cubicBezTo>
                    <a:pt x="6932" y="6965"/>
                    <a:pt x="6413" y="7861"/>
                    <a:pt x="5546" y="8099"/>
                  </a:cubicBezTo>
                  <a:lnTo>
                    <a:pt x="5364" y="8148"/>
                  </a:lnTo>
                  <a:lnTo>
                    <a:pt x="4558" y="7330"/>
                  </a:lnTo>
                  <a:cubicBezTo>
                    <a:pt x="4448" y="7356"/>
                    <a:pt x="4335" y="7370"/>
                    <a:pt x="4220" y="7370"/>
                  </a:cubicBezTo>
                  <a:cubicBezTo>
                    <a:pt x="4108" y="7370"/>
                    <a:pt x="3994" y="7357"/>
                    <a:pt x="3882" y="7330"/>
                  </a:cubicBezTo>
                  <a:lnTo>
                    <a:pt x="3076" y="8148"/>
                  </a:lnTo>
                  <a:lnTo>
                    <a:pt x="2894" y="8099"/>
                  </a:lnTo>
                  <a:cubicBezTo>
                    <a:pt x="2026" y="7867"/>
                    <a:pt x="1511" y="6972"/>
                    <a:pt x="1742" y="6101"/>
                  </a:cubicBezTo>
                  <a:lnTo>
                    <a:pt x="1792" y="5919"/>
                  </a:lnTo>
                  <a:lnTo>
                    <a:pt x="2903" y="5632"/>
                  </a:lnTo>
                  <a:cubicBezTo>
                    <a:pt x="2965" y="5406"/>
                    <a:pt x="3085" y="5206"/>
                    <a:pt x="3243" y="5045"/>
                  </a:cubicBezTo>
                  <a:lnTo>
                    <a:pt x="2934" y="3937"/>
                  </a:lnTo>
                  <a:lnTo>
                    <a:pt x="3070" y="3801"/>
                  </a:lnTo>
                  <a:cubicBezTo>
                    <a:pt x="3388" y="3483"/>
                    <a:pt x="3805" y="3324"/>
                    <a:pt x="4222" y="3324"/>
                  </a:cubicBezTo>
                  <a:close/>
                  <a:moveTo>
                    <a:pt x="4221" y="0"/>
                  </a:moveTo>
                  <a:lnTo>
                    <a:pt x="3971" y="303"/>
                  </a:lnTo>
                  <a:cubicBezTo>
                    <a:pt x="3030" y="1501"/>
                    <a:pt x="1251" y="2100"/>
                    <a:pt x="313" y="2134"/>
                  </a:cubicBezTo>
                  <a:lnTo>
                    <a:pt x="1" y="2146"/>
                  </a:lnTo>
                  <a:lnTo>
                    <a:pt x="1" y="6086"/>
                  </a:lnTo>
                  <a:cubicBezTo>
                    <a:pt x="1" y="8518"/>
                    <a:pt x="1754" y="10606"/>
                    <a:pt x="4169" y="11007"/>
                  </a:cubicBezTo>
                  <a:lnTo>
                    <a:pt x="4221" y="11016"/>
                  </a:lnTo>
                  <a:lnTo>
                    <a:pt x="4277" y="11007"/>
                  </a:lnTo>
                  <a:cubicBezTo>
                    <a:pt x="6673" y="10606"/>
                    <a:pt x="8445" y="8534"/>
                    <a:pt x="8445" y="6086"/>
                  </a:cubicBezTo>
                  <a:lnTo>
                    <a:pt x="8445" y="2146"/>
                  </a:lnTo>
                  <a:lnTo>
                    <a:pt x="8133" y="2134"/>
                  </a:lnTo>
                  <a:cubicBezTo>
                    <a:pt x="8108" y="2134"/>
                    <a:pt x="5907" y="2035"/>
                    <a:pt x="4471" y="303"/>
                  </a:cubicBezTo>
                  <a:lnTo>
                    <a:pt x="4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50"/>
          <p:cNvGrpSpPr/>
          <p:nvPr/>
        </p:nvGrpSpPr>
        <p:grpSpPr>
          <a:xfrm>
            <a:off x="1514852" y="1529828"/>
            <a:ext cx="320384" cy="372185"/>
            <a:chOff x="7585450" y="3070100"/>
            <a:chExt cx="236725" cy="275000"/>
          </a:xfrm>
        </p:grpSpPr>
        <p:sp>
          <p:nvSpPr>
            <p:cNvPr id="552" name="Google Shape;552;p50"/>
            <p:cNvSpPr/>
            <p:nvPr/>
          </p:nvSpPr>
          <p:spPr>
            <a:xfrm>
              <a:off x="7770350" y="3267750"/>
              <a:ext cx="51825" cy="56675"/>
            </a:xfrm>
            <a:custGeom>
              <a:avLst/>
              <a:gdLst/>
              <a:ahLst/>
              <a:cxnLst/>
              <a:rect l="l" t="t" r="r" b="b"/>
              <a:pathLst>
                <a:path w="2073" h="2267" extrusionOk="0">
                  <a:moveTo>
                    <a:pt x="1239" y="0"/>
                  </a:moveTo>
                  <a:cubicBezTo>
                    <a:pt x="887" y="621"/>
                    <a:pt x="473" y="1170"/>
                    <a:pt x="19" y="1606"/>
                  </a:cubicBezTo>
                  <a:lnTo>
                    <a:pt x="1" y="1624"/>
                  </a:lnTo>
                  <a:lnTo>
                    <a:pt x="643" y="2266"/>
                  </a:lnTo>
                  <a:lnTo>
                    <a:pt x="2073" y="83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7588675" y="3267750"/>
              <a:ext cx="51875" cy="56675"/>
            </a:xfrm>
            <a:custGeom>
              <a:avLst/>
              <a:gdLst/>
              <a:ahLst/>
              <a:cxnLst/>
              <a:rect l="l" t="t" r="r" b="b"/>
              <a:pathLst>
                <a:path w="2075" h="2267" extrusionOk="0">
                  <a:moveTo>
                    <a:pt x="834" y="0"/>
                  </a:moveTo>
                  <a:lnTo>
                    <a:pt x="0" y="834"/>
                  </a:lnTo>
                  <a:lnTo>
                    <a:pt x="1433" y="2266"/>
                  </a:lnTo>
                  <a:lnTo>
                    <a:pt x="2075" y="1624"/>
                  </a:lnTo>
                  <a:lnTo>
                    <a:pt x="2053" y="1606"/>
                  </a:lnTo>
                  <a:cubicBezTo>
                    <a:pt x="1603" y="1170"/>
                    <a:pt x="1186" y="621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7602100" y="3070100"/>
              <a:ext cx="206800" cy="205550"/>
            </a:xfrm>
            <a:custGeom>
              <a:avLst/>
              <a:gdLst/>
              <a:ahLst/>
              <a:cxnLst/>
              <a:rect l="l" t="t" r="r" b="b"/>
              <a:pathLst>
                <a:path w="8272" h="8222" extrusionOk="0">
                  <a:moveTo>
                    <a:pt x="4140" y="0"/>
                  </a:moveTo>
                  <a:cubicBezTo>
                    <a:pt x="2961" y="0"/>
                    <a:pt x="1782" y="470"/>
                    <a:pt x="973" y="1410"/>
                  </a:cubicBezTo>
                  <a:cubicBezTo>
                    <a:pt x="1090" y="1390"/>
                    <a:pt x="1206" y="1381"/>
                    <a:pt x="1321" y="1381"/>
                  </a:cubicBezTo>
                  <a:cubicBezTo>
                    <a:pt x="2481" y="1381"/>
                    <a:pt x="3497" y="2351"/>
                    <a:pt x="3486" y="3556"/>
                  </a:cubicBezTo>
                  <a:cubicBezTo>
                    <a:pt x="3495" y="4838"/>
                    <a:pt x="2419" y="5729"/>
                    <a:pt x="1290" y="5729"/>
                  </a:cubicBezTo>
                  <a:cubicBezTo>
                    <a:pt x="848" y="5729"/>
                    <a:pt x="397" y="5592"/>
                    <a:pt x="0" y="5288"/>
                  </a:cubicBezTo>
                  <a:lnTo>
                    <a:pt x="0" y="5288"/>
                  </a:lnTo>
                  <a:cubicBezTo>
                    <a:pt x="112" y="5850"/>
                    <a:pt x="303" y="6433"/>
                    <a:pt x="559" y="6995"/>
                  </a:cubicBezTo>
                  <a:cubicBezTo>
                    <a:pt x="766" y="7437"/>
                    <a:pt x="1004" y="7851"/>
                    <a:pt x="1266" y="8221"/>
                  </a:cubicBezTo>
                  <a:cubicBezTo>
                    <a:pt x="1584" y="6632"/>
                    <a:pt x="2859" y="5838"/>
                    <a:pt x="4134" y="5838"/>
                  </a:cubicBezTo>
                  <a:cubicBezTo>
                    <a:pt x="5411" y="5838"/>
                    <a:pt x="6688" y="6633"/>
                    <a:pt x="7006" y="8221"/>
                  </a:cubicBezTo>
                  <a:cubicBezTo>
                    <a:pt x="7268" y="7851"/>
                    <a:pt x="7506" y="7437"/>
                    <a:pt x="7713" y="6995"/>
                  </a:cubicBezTo>
                  <a:cubicBezTo>
                    <a:pt x="7966" y="6433"/>
                    <a:pt x="8160" y="5847"/>
                    <a:pt x="8272" y="5288"/>
                  </a:cubicBezTo>
                  <a:lnTo>
                    <a:pt x="8272" y="5288"/>
                  </a:lnTo>
                  <a:cubicBezTo>
                    <a:pt x="7874" y="5595"/>
                    <a:pt x="7423" y="5733"/>
                    <a:pt x="6979" y="5733"/>
                  </a:cubicBezTo>
                  <a:cubicBezTo>
                    <a:pt x="5852" y="5733"/>
                    <a:pt x="4777" y="4839"/>
                    <a:pt x="4786" y="3556"/>
                  </a:cubicBezTo>
                  <a:cubicBezTo>
                    <a:pt x="4775" y="2351"/>
                    <a:pt x="5791" y="1381"/>
                    <a:pt x="6955" y="1381"/>
                  </a:cubicBezTo>
                  <a:cubicBezTo>
                    <a:pt x="7071" y="1381"/>
                    <a:pt x="7188" y="1390"/>
                    <a:pt x="7305" y="1410"/>
                  </a:cubicBezTo>
                  <a:cubicBezTo>
                    <a:pt x="6498" y="470"/>
                    <a:pt x="5319" y="0"/>
                    <a:pt x="4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7697350" y="3280475"/>
              <a:ext cx="18850" cy="16225"/>
            </a:xfrm>
            <a:custGeom>
              <a:avLst/>
              <a:gdLst/>
              <a:ahLst/>
              <a:cxnLst/>
              <a:rect l="l" t="t" r="r" b="b"/>
              <a:pathLst>
                <a:path w="754" h="649" extrusionOk="0">
                  <a:moveTo>
                    <a:pt x="324" y="1"/>
                  </a:moveTo>
                  <a:cubicBezTo>
                    <a:pt x="145" y="1"/>
                    <a:pt x="0" y="146"/>
                    <a:pt x="0" y="325"/>
                  </a:cubicBezTo>
                  <a:cubicBezTo>
                    <a:pt x="0" y="501"/>
                    <a:pt x="145" y="649"/>
                    <a:pt x="324" y="649"/>
                  </a:cubicBezTo>
                  <a:cubicBezTo>
                    <a:pt x="754" y="630"/>
                    <a:pt x="754" y="19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7713250" y="3232550"/>
              <a:ext cx="58600" cy="77050"/>
            </a:xfrm>
            <a:custGeom>
              <a:avLst/>
              <a:gdLst/>
              <a:ahLst/>
              <a:cxnLst/>
              <a:rect l="l" t="t" r="r" b="b"/>
              <a:pathLst>
                <a:path w="2344" h="3082" extrusionOk="0">
                  <a:moveTo>
                    <a:pt x="0" y="0"/>
                  </a:moveTo>
                  <a:lnTo>
                    <a:pt x="0" y="1328"/>
                  </a:lnTo>
                  <a:cubicBezTo>
                    <a:pt x="432" y="1473"/>
                    <a:pt x="726" y="1952"/>
                    <a:pt x="633" y="2418"/>
                  </a:cubicBezTo>
                  <a:lnTo>
                    <a:pt x="1785" y="3082"/>
                  </a:lnTo>
                  <a:cubicBezTo>
                    <a:pt x="2344" y="1745"/>
                    <a:pt x="1417" y="17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7638750" y="3232550"/>
              <a:ext cx="58550" cy="77200"/>
            </a:xfrm>
            <a:custGeom>
              <a:avLst/>
              <a:gdLst/>
              <a:ahLst/>
              <a:cxnLst/>
              <a:rect l="l" t="t" r="r" b="b"/>
              <a:pathLst>
                <a:path w="2342" h="3088" extrusionOk="0">
                  <a:moveTo>
                    <a:pt x="2341" y="0"/>
                  </a:moveTo>
                  <a:cubicBezTo>
                    <a:pt x="924" y="179"/>
                    <a:pt x="1" y="1748"/>
                    <a:pt x="557" y="3088"/>
                  </a:cubicBezTo>
                  <a:lnTo>
                    <a:pt x="1708" y="2424"/>
                  </a:lnTo>
                  <a:cubicBezTo>
                    <a:pt x="1696" y="2362"/>
                    <a:pt x="1693" y="2303"/>
                    <a:pt x="1693" y="2242"/>
                  </a:cubicBezTo>
                  <a:cubicBezTo>
                    <a:pt x="1693" y="1822"/>
                    <a:pt x="1961" y="1458"/>
                    <a:pt x="2341" y="1328"/>
                  </a:cubicBezTo>
                  <a:lnTo>
                    <a:pt x="2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7661000" y="3307025"/>
              <a:ext cx="89000" cy="38075"/>
            </a:xfrm>
            <a:custGeom>
              <a:avLst/>
              <a:gdLst/>
              <a:ahLst/>
              <a:cxnLst/>
              <a:rect l="l" t="t" r="r" b="b"/>
              <a:pathLst>
                <a:path w="3560" h="1523" extrusionOk="0">
                  <a:moveTo>
                    <a:pt x="1149" y="1"/>
                  </a:moveTo>
                  <a:lnTo>
                    <a:pt x="0" y="661"/>
                  </a:lnTo>
                  <a:cubicBezTo>
                    <a:pt x="440" y="1236"/>
                    <a:pt x="1110" y="1523"/>
                    <a:pt x="1780" y="1523"/>
                  </a:cubicBezTo>
                  <a:cubicBezTo>
                    <a:pt x="2450" y="1523"/>
                    <a:pt x="3120" y="1236"/>
                    <a:pt x="3560" y="661"/>
                  </a:cubicBezTo>
                  <a:lnTo>
                    <a:pt x="2411" y="1"/>
                  </a:lnTo>
                  <a:cubicBezTo>
                    <a:pt x="2238" y="146"/>
                    <a:pt x="2016" y="235"/>
                    <a:pt x="1778" y="235"/>
                  </a:cubicBezTo>
                  <a:cubicBezTo>
                    <a:pt x="1538" y="235"/>
                    <a:pt x="1318" y="146"/>
                    <a:pt x="1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7585450" y="3120800"/>
              <a:ext cx="70150" cy="58900"/>
            </a:xfrm>
            <a:custGeom>
              <a:avLst/>
              <a:gdLst/>
              <a:ahLst/>
              <a:cxnLst/>
              <a:rect l="l" t="t" r="r" b="b"/>
              <a:pathLst>
                <a:path w="2806" h="2356" extrusionOk="0">
                  <a:moveTo>
                    <a:pt x="1981" y="0"/>
                  </a:moveTo>
                  <a:cubicBezTo>
                    <a:pt x="888" y="0"/>
                    <a:pt x="1" y="1245"/>
                    <a:pt x="697" y="2355"/>
                  </a:cubicBezTo>
                  <a:lnTo>
                    <a:pt x="2806" y="247"/>
                  </a:lnTo>
                  <a:cubicBezTo>
                    <a:pt x="2532" y="75"/>
                    <a:pt x="2251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7614300" y="3138375"/>
              <a:ext cx="62225" cy="58750"/>
            </a:xfrm>
            <a:custGeom>
              <a:avLst/>
              <a:gdLst/>
              <a:ahLst/>
              <a:cxnLst/>
              <a:rect l="l" t="t" r="r" b="b"/>
              <a:pathLst>
                <a:path w="2489" h="2350" extrusionOk="0">
                  <a:moveTo>
                    <a:pt x="2106" y="1"/>
                  </a:moveTo>
                  <a:lnTo>
                    <a:pt x="0" y="2106"/>
                  </a:lnTo>
                  <a:cubicBezTo>
                    <a:pt x="250" y="2268"/>
                    <a:pt x="536" y="2349"/>
                    <a:pt x="823" y="2349"/>
                  </a:cubicBezTo>
                  <a:cubicBezTo>
                    <a:pt x="1213" y="2349"/>
                    <a:pt x="1603" y="2200"/>
                    <a:pt x="1902" y="1902"/>
                  </a:cubicBezTo>
                  <a:cubicBezTo>
                    <a:pt x="2418" y="1384"/>
                    <a:pt x="2489" y="590"/>
                    <a:pt x="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7755300" y="3138375"/>
              <a:ext cx="62250" cy="58750"/>
            </a:xfrm>
            <a:custGeom>
              <a:avLst/>
              <a:gdLst/>
              <a:ahLst/>
              <a:cxnLst/>
              <a:rect l="l" t="t" r="r" b="b"/>
              <a:pathLst>
                <a:path w="2490" h="2350" extrusionOk="0">
                  <a:moveTo>
                    <a:pt x="2110" y="1"/>
                  </a:moveTo>
                  <a:lnTo>
                    <a:pt x="1" y="2106"/>
                  </a:lnTo>
                  <a:cubicBezTo>
                    <a:pt x="251" y="2268"/>
                    <a:pt x="538" y="2349"/>
                    <a:pt x="825" y="2349"/>
                  </a:cubicBezTo>
                  <a:cubicBezTo>
                    <a:pt x="1215" y="2349"/>
                    <a:pt x="1606" y="2200"/>
                    <a:pt x="1903" y="1902"/>
                  </a:cubicBezTo>
                  <a:cubicBezTo>
                    <a:pt x="2421" y="1384"/>
                    <a:pt x="2489" y="590"/>
                    <a:pt x="2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7734325" y="3120875"/>
              <a:ext cx="62225" cy="58825"/>
            </a:xfrm>
            <a:custGeom>
              <a:avLst/>
              <a:gdLst/>
              <a:ahLst/>
              <a:cxnLst/>
              <a:rect l="l" t="t" r="r" b="b"/>
              <a:pathLst>
                <a:path w="2489" h="2353" extrusionOk="0">
                  <a:moveTo>
                    <a:pt x="1665" y="1"/>
                  </a:moveTo>
                  <a:cubicBezTo>
                    <a:pt x="1274" y="1"/>
                    <a:pt x="884" y="150"/>
                    <a:pt x="587" y="447"/>
                  </a:cubicBezTo>
                  <a:cubicBezTo>
                    <a:pt x="68" y="966"/>
                    <a:pt x="0" y="1760"/>
                    <a:pt x="380" y="2352"/>
                  </a:cubicBezTo>
                  <a:lnTo>
                    <a:pt x="2489" y="244"/>
                  </a:lnTo>
                  <a:cubicBezTo>
                    <a:pt x="2239" y="81"/>
                    <a:pt x="1952" y="1"/>
                    <a:pt x="1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78;p74">
            <a:extLst>
              <a:ext uri="{FF2B5EF4-FFF2-40B4-BE49-F238E27FC236}">
                <a16:creationId xmlns:a16="http://schemas.microsoft.com/office/drawing/2014/main" id="{E5E5BA07-2453-AE89-73F0-39831B85A7FC}"/>
              </a:ext>
            </a:extLst>
          </p:cNvPr>
          <p:cNvGrpSpPr/>
          <p:nvPr/>
        </p:nvGrpSpPr>
        <p:grpSpPr>
          <a:xfrm>
            <a:off x="1529679" y="3974763"/>
            <a:ext cx="316275" cy="316361"/>
            <a:chOff x="3334750" y="1511000"/>
            <a:chExt cx="274950" cy="275025"/>
          </a:xfrm>
        </p:grpSpPr>
        <p:sp>
          <p:nvSpPr>
            <p:cNvPr id="15" name="Google Shape;1179;p74">
              <a:extLst>
                <a:ext uri="{FF2B5EF4-FFF2-40B4-BE49-F238E27FC236}">
                  <a16:creationId xmlns:a16="http://schemas.microsoft.com/office/drawing/2014/main" id="{3486263F-205D-ED8B-4EB9-1BC3CCE0D78D}"/>
                </a:ext>
              </a:extLst>
            </p:cNvPr>
            <p:cNvSpPr/>
            <p:nvPr/>
          </p:nvSpPr>
          <p:spPr>
            <a:xfrm>
              <a:off x="3577500" y="1680725"/>
              <a:ext cx="32200" cy="89100"/>
            </a:xfrm>
            <a:custGeom>
              <a:avLst/>
              <a:gdLst/>
              <a:ahLst/>
              <a:cxnLst/>
              <a:rect l="l" t="t" r="r" b="b"/>
              <a:pathLst>
                <a:path w="1288" h="3564" extrusionOk="0">
                  <a:moveTo>
                    <a:pt x="0" y="1"/>
                  </a:moveTo>
                  <a:lnTo>
                    <a:pt x="0" y="3564"/>
                  </a:lnTo>
                  <a:lnTo>
                    <a:pt x="1288" y="356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0;p74">
              <a:extLst>
                <a:ext uri="{FF2B5EF4-FFF2-40B4-BE49-F238E27FC236}">
                  <a16:creationId xmlns:a16="http://schemas.microsoft.com/office/drawing/2014/main" id="{7099533E-8501-3EDD-0421-E18EDB6CE900}"/>
                </a:ext>
              </a:extLst>
            </p:cNvPr>
            <p:cNvSpPr/>
            <p:nvPr/>
          </p:nvSpPr>
          <p:spPr>
            <a:xfrm>
              <a:off x="3334750" y="1680725"/>
              <a:ext cx="32200" cy="89100"/>
            </a:xfrm>
            <a:custGeom>
              <a:avLst/>
              <a:gdLst/>
              <a:ahLst/>
              <a:cxnLst/>
              <a:rect l="l" t="t" r="r" b="b"/>
              <a:pathLst>
                <a:path w="1288" h="3564" extrusionOk="0">
                  <a:moveTo>
                    <a:pt x="0" y="1"/>
                  </a:moveTo>
                  <a:lnTo>
                    <a:pt x="0" y="3564"/>
                  </a:lnTo>
                  <a:lnTo>
                    <a:pt x="1288" y="356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1;p74">
              <a:extLst>
                <a:ext uri="{FF2B5EF4-FFF2-40B4-BE49-F238E27FC236}">
                  <a16:creationId xmlns:a16="http://schemas.microsoft.com/office/drawing/2014/main" id="{D594971D-E3A5-1FDA-51B3-8CA8A1306DA3}"/>
                </a:ext>
              </a:extLst>
            </p:cNvPr>
            <p:cNvSpPr/>
            <p:nvPr/>
          </p:nvSpPr>
          <p:spPr>
            <a:xfrm>
              <a:off x="3407750" y="1640450"/>
              <a:ext cx="129475" cy="16150"/>
            </a:xfrm>
            <a:custGeom>
              <a:avLst/>
              <a:gdLst/>
              <a:ahLst/>
              <a:cxnLst/>
              <a:rect l="l" t="t" r="r" b="b"/>
              <a:pathLst>
                <a:path w="5179" h="646" extrusionOk="0">
                  <a:moveTo>
                    <a:pt x="1" y="0"/>
                  </a:moveTo>
                  <a:lnTo>
                    <a:pt x="1" y="645"/>
                  </a:lnTo>
                  <a:lnTo>
                    <a:pt x="5178" y="645"/>
                  </a:lnTo>
                  <a:lnTo>
                    <a:pt x="51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2;p74">
              <a:extLst>
                <a:ext uri="{FF2B5EF4-FFF2-40B4-BE49-F238E27FC236}">
                  <a16:creationId xmlns:a16="http://schemas.microsoft.com/office/drawing/2014/main" id="{8C36A4B1-0546-6412-B373-73FB81C18440}"/>
                </a:ext>
              </a:extLst>
            </p:cNvPr>
            <p:cNvSpPr/>
            <p:nvPr/>
          </p:nvSpPr>
          <p:spPr>
            <a:xfrm>
              <a:off x="3456075" y="1559325"/>
              <a:ext cx="32300" cy="64475"/>
            </a:xfrm>
            <a:custGeom>
              <a:avLst/>
              <a:gdLst/>
              <a:ahLst/>
              <a:cxnLst/>
              <a:rect l="l" t="t" r="r" b="b"/>
              <a:pathLst>
                <a:path w="1292" h="2579" extrusionOk="0">
                  <a:moveTo>
                    <a:pt x="1" y="0"/>
                  </a:moveTo>
                  <a:lnTo>
                    <a:pt x="1" y="2578"/>
                  </a:lnTo>
                  <a:lnTo>
                    <a:pt x="1291" y="2578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3;p74">
              <a:extLst>
                <a:ext uri="{FF2B5EF4-FFF2-40B4-BE49-F238E27FC236}">
                  <a16:creationId xmlns:a16="http://schemas.microsoft.com/office/drawing/2014/main" id="{3DF92B98-C9FC-0128-5D28-BAE0CAE85D44}"/>
                </a:ext>
              </a:extLst>
            </p:cNvPr>
            <p:cNvSpPr/>
            <p:nvPr/>
          </p:nvSpPr>
          <p:spPr>
            <a:xfrm>
              <a:off x="3415775" y="1511000"/>
              <a:ext cx="113275" cy="32200"/>
            </a:xfrm>
            <a:custGeom>
              <a:avLst/>
              <a:gdLst/>
              <a:ahLst/>
              <a:cxnLst/>
              <a:rect l="l" t="t" r="r" b="b"/>
              <a:pathLst>
                <a:path w="4531" h="1288" extrusionOk="0">
                  <a:moveTo>
                    <a:pt x="671" y="0"/>
                  </a:moveTo>
                  <a:cubicBezTo>
                    <a:pt x="319" y="0"/>
                    <a:pt x="23" y="272"/>
                    <a:pt x="10" y="627"/>
                  </a:cubicBezTo>
                  <a:cubicBezTo>
                    <a:pt x="1" y="992"/>
                    <a:pt x="294" y="1288"/>
                    <a:pt x="655" y="1288"/>
                  </a:cubicBezTo>
                  <a:lnTo>
                    <a:pt x="3863" y="1288"/>
                  </a:lnTo>
                  <a:cubicBezTo>
                    <a:pt x="4215" y="1288"/>
                    <a:pt x="4512" y="1013"/>
                    <a:pt x="4524" y="658"/>
                  </a:cubicBezTo>
                  <a:cubicBezTo>
                    <a:pt x="4530" y="297"/>
                    <a:pt x="4240" y="0"/>
                    <a:pt x="3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4;p74">
              <a:extLst>
                <a:ext uri="{FF2B5EF4-FFF2-40B4-BE49-F238E27FC236}">
                  <a16:creationId xmlns:a16="http://schemas.microsoft.com/office/drawing/2014/main" id="{F9D1F263-EEA4-5F12-FE07-BFB76566BC56}"/>
                </a:ext>
              </a:extLst>
            </p:cNvPr>
            <p:cNvSpPr/>
            <p:nvPr/>
          </p:nvSpPr>
          <p:spPr>
            <a:xfrm>
              <a:off x="3383600" y="1672550"/>
              <a:ext cx="177850" cy="113475"/>
            </a:xfrm>
            <a:custGeom>
              <a:avLst/>
              <a:gdLst/>
              <a:ahLst/>
              <a:cxnLst/>
              <a:rect l="l" t="t" r="r" b="b"/>
              <a:pathLst>
                <a:path w="7114" h="4539" extrusionOk="0">
                  <a:moveTo>
                    <a:pt x="3551" y="970"/>
                  </a:moveTo>
                  <a:cubicBezTo>
                    <a:pt x="4178" y="970"/>
                    <a:pt x="4684" y="1479"/>
                    <a:pt x="4684" y="2103"/>
                  </a:cubicBezTo>
                  <a:cubicBezTo>
                    <a:pt x="4653" y="2853"/>
                    <a:pt x="4102" y="3228"/>
                    <a:pt x="3551" y="3228"/>
                  </a:cubicBezTo>
                  <a:cubicBezTo>
                    <a:pt x="3000" y="3228"/>
                    <a:pt x="2449" y="2853"/>
                    <a:pt x="2418" y="2103"/>
                  </a:cubicBezTo>
                  <a:cubicBezTo>
                    <a:pt x="2421" y="1479"/>
                    <a:pt x="2927" y="970"/>
                    <a:pt x="3551" y="970"/>
                  </a:cubicBezTo>
                  <a:close/>
                  <a:moveTo>
                    <a:pt x="0" y="0"/>
                  </a:moveTo>
                  <a:lnTo>
                    <a:pt x="0" y="970"/>
                  </a:lnTo>
                  <a:lnTo>
                    <a:pt x="646" y="970"/>
                  </a:lnTo>
                  <a:lnTo>
                    <a:pt x="646" y="1615"/>
                  </a:lnTo>
                  <a:lnTo>
                    <a:pt x="0" y="1615"/>
                  </a:lnTo>
                  <a:lnTo>
                    <a:pt x="0" y="2585"/>
                  </a:lnTo>
                  <a:lnTo>
                    <a:pt x="646" y="2585"/>
                  </a:lnTo>
                  <a:lnTo>
                    <a:pt x="646" y="3251"/>
                  </a:lnTo>
                  <a:lnTo>
                    <a:pt x="0" y="3251"/>
                  </a:lnTo>
                  <a:lnTo>
                    <a:pt x="0" y="4539"/>
                  </a:lnTo>
                  <a:lnTo>
                    <a:pt x="7114" y="4539"/>
                  </a:lnTo>
                  <a:lnTo>
                    <a:pt x="7114" y="3227"/>
                  </a:lnTo>
                  <a:lnTo>
                    <a:pt x="6469" y="3227"/>
                  </a:lnTo>
                  <a:lnTo>
                    <a:pt x="6469" y="2585"/>
                  </a:lnTo>
                  <a:lnTo>
                    <a:pt x="7114" y="2585"/>
                  </a:lnTo>
                  <a:lnTo>
                    <a:pt x="7114" y="1615"/>
                  </a:lnTo>
                  <a:lnTo>
                    <a:pt x="6469" y="1615"/>
                  </a:lnTo>
                  <a:lnTo>
                    <a:pt x="6469" y="970"/>
                  </a:lnTo>
                  <a:lnTo>
                    <a:pt x="7114" y="970"/>
                  </a:lnTo>
                  <a:lnTo>
                    <a:pt x="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5;p74">
              <a:extLst>
                <a:ext uri="{FF2B5EF4-FFF2-40B4-BE49-F238E27FC236}">
                  <a16:creationId xmlns:a16="http://schemas.microsoft.com/office/drawing/2014/main" id="{C5801667-F798-1CFF-91DF-8EE711C0FD4C}"/>
                </a:ext>
              </a:extLst>
            </p:cNvPr>
            <p:cNvSpPr/>
            <p:nvPr/>
          </p:nvSpPr>
          <p:spPr>
            <a:xfrm>
              <a:off x="3460250" y="1713100"/>
              <a:ext cx="24325" cy="24225"/>
            </a:xfrm>
            <a:custGeom>
              <a:avLst/>
              <a:gdLst/>
              <a:ahLst/>
              <a:cxnLst/>
              <a:rect l="l" t="t" r="r" b="b"/>
              <a:pathLst>
                <a:path w="973" h="969" extrusionOk="0">
                  <a:moveTo>
                    <a:pt x="486" y="0"/>
                  </a:moveTo>
                  <a:cubicBezTo>
                    <a:pt x="250" y="0"/>
                    <a:pt x="14" y="161"/>
                    <a:pt x="3" y="484"/>
                  </a:cubicBezTo>
                  <a:cubicBezTo>
                    <a:pt x="0" y="750"/>
                    <a:pt x="219" y="969"/>
                    <a:pt x="485" y="969"/>
                  </a:cubicBezTo>
                  <a:cubicBezTo>
                    <a:pt x="754" y="969"/>
                    <a:pt x="973" y="753"/>
                    <a:pt x="973" y="484"/>
                  </a:cubicBezTo>
                  <a:cubicBezTo>
                    <a:pt x="959" y="161"/>
                    <a:pt x="722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09;p74">
            <a:extLst>
              <a:ext uri="{FF2B5EF4-FFF2-40B4-BE49-F238E27FC236}">
                <a16:creationId xmlns:a16="http://schemas.microsoft.com/office/drawing/2014/main" id="{DE772154-7ADD-C89C-9212-C7919DCEB164}"/>
              </a:ext>
            </a:extLst>
          </p:cNvPr>
          <p:cNvGrpSpPr/>
          <p:nvPr/>
        </p:nvGrpSpPr>
        <p:grpSpPr>
          <a:xfrm>
            <a:off x="1518875" y="2744692"/>
            <a:ext cx="316361" cy="316304"/>
            <a:chOff x="3334750" y="2524825"/>
            <a:chExt cx="275025" cy="274975"/>
          </a:xfrm>
        </p:grpSpPr>
        <p:sp>
          <p:nvSpPr>
            <p:cNvPr id="23" name="Google Shape;1310;p74">
              <a:extLst>
                <a:ext uri="{FF2B5EF4-FFF2-40B4-BE49-F238E27FC236}">
                  <a16:creationId xmlns:a16="http://schemas.microsoft.com/office/drawing/2014/main" id="{FFC715CF-CC20-68C5-A687-C291C756C9C5}"/>
                </a:ext>
              </a:extLst>
            </p:cNvPr>
            <p:cNvSpPr/>
            <p:nvPr/>
          </p:nvSpPr>
          <p:spPr>
            <a:xfrm>
              <a:off x="3383050" y="2573600"/>
              <a:ext cx="56300" cy="48425"/>
            </a:xfrm>
            <a:custGeom>
              <a:avLst/>
              <a:gdLst/>
              <a:ahLst/>
              <a:cxnLst/>
              <a:rect l="l" t="t" r="r" b="b"/>
              <a:pathLst>
                <a:path w="2252" h="1937" extrusionOk="0">
                  <a:moveTo>
                    <a:pt x="1" y="1"/>
                  </a:moveTo>
                  <a:lnTo>
                    <a:pt x="1" y="1937"/>
                  </a:lnTo>
                  <a:lnTo>
                    <a:pt x="970" y="1937"/>
                  </a:lnTo>
                  <a:cubicBezTo>
                    <a:pt x="2252" y="1881"/>
                    <a:pt x="2252" y="57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1;p74">
              <a:extLst>
                <a:ext uri="{FF2B5EF4-FFF2-40B4-BE49-F238E27FC236}">
                  <a16:creationId xmlns:a16="http://schemas.microsoft.com/office/drawing/2014/main" id="{89875F20-E35A-BA8B-932E-46F412461F15}"/>
                </a:ext>
              </a:extLst>
            </p:cNvPr>
            <p:cNvSpPr/>
            <p:nvPr/>
          </p:nvSpPr>
          <p:spPr>
            <a:xfrm>
              <a:off x="3334750" y="2524825"/>
              <a:ext cx="274950" cy="274975"/>
            </a:xfrm>
            <a:custGeom>
              <a:avLst/>
              <a:gdLst/>
              <a:ahLst/>
              <a:cxnLst/>
              <a:rect l="l" t="t" r="r" b="b"/>
              <a:pathLst>
                <a:path w="10998" h="10999" extrusionOk="0">
                  <a:moveTo>
                    <a:pt x="9713" y="1288"/>
                  </a:moveTo>
                  <a:lnTo>
                    <a:pt x="9713" y="1933"/>
                  </a:lnTo>
                  <a:lnTo>
                    <a:pt x="8744" y="1933"/>
                  </a:lnTo>
                  <a:lnTo>
                    <a:pt x="8744" y="1288"/>
                  </a:lnTo>
                  <a:close/>
                  <a:moveTo>
                    <a:pt x="9713" y="2597"/>
                  </a:moveTo>
                  <a:lnTo>
                    <a:pt x="9713" y="3242"/>
                  </a:lnTo>
                  <a:lnTo>
                    <a:pt x="8744" y="3242"/>
                  </a:lnTo>
                  <a:lnTo>
                    <a:pt x="8744" y="2597"/>
                  </a:lnTo>
                  <a:close/>
                  <a:moveTo>
                    <a:pt x="2902" y="1285"/>
                  </a:moveTo>
                  <a:cubicBezTo>
                    <a:pt x="5039" y="1375"/>
                    <a:pt x="5039" y="4444"/>
                    <a:pt x="2902" y="4530"/>
                  </a:cubicBezTo>
                  <a:lnTo>
                    <a:pt x="1933" y="4530"/>
                  </a:lnTo>
                  <a:lnTo>
                    <a:pt x="1933" y="6466"/>
                  </a:lnTo>
                  <a:lnTo>
                    <a:pt x="1288" y="6466"/>
                  </a:lnTo>
                  <a:lnTo>
                    <a:pt x="1288" y="4530"/>
                  </a:lnTo>
                  <a:lnTo>
                    <a:pt x="1288" y="4206"/>
                  </a:lnTo>
                  <a:lnTo>
                    <a:pt x="1288" y="1285"/>
                  </a:lnTo>
                  <a:close/>
                  <a:moveTo>
                    <a:pt x="8423" y="3567"/>
                  </a:moveTo>
                  <a:lnTo>
                    <a:pt x="8423" y="5345"/>
                  </a:lnTo>
                  <a:lnTo>
                    <a:pt x="8420" y="5345"/>
                  </a:lnTo>
                  <a:cubicBezTo>
                    <a:pt x="8379" y="6311"/>
                    <a:pt x="7670" y="6793"/>
                    <a:pt x="6960" y="6793"/>
                  </a:cubicBezTo>
                  <a:cubicBezTo>
                    <a:pt x="6250" y="6793"/>
                    <a:pt x="5539" y="6310"/>
                    <a:pt x="5499" y="5345"/>
                  </a:cubicBezTo>
                  <a:lnTo>
                    <a:pt x="5499" y="3567"/>
                  </a:lnTo>
                  <a:lnTo>
                    <a:pt x="6144" y="3567"/>
                  </a:lnTo>
                  <a:lnTo>
                    <a:pt x="6144" y="5345"/>
                  </a:lnTo>
                  <a:cubicBezTo>
                    <a:pt x="6166" y="5882"/>
                    <a:pt x="6557" y="6151"/>
                    <a:pt x="6949" y="6151"/>
                  </a:cubicBezTo>
                  <a:cubicBezTo>
                    <a:pt x="7340" y="6151"/>
                    <a:pt x="7733" y="5882"/>
                    <a:pt x="7756" y="5345"/>
                  </a:cubicBezTo>
                  <a:lnTo>
                    <a:pt x="7756" y="3567"/>
                  </a:lnTo>
                  <a:close/>
                  <a:moveTo>
                    <a:pt x="2902" y="7753"/>
                  </a:moveTo>
                  <a:lnTo>
                    <a:pt x="2902" y="8398"/>
                  </a:lnTo>
                  <a:lnTo>
                    <a:pt x="1288" y="8398"/>
                  </a:lnTo>
                  <a:lnTo>
                    <a:pt x="1288" y="7753"/>
                  </a:lnTo>
                  <a:close/>
                  <a:moveTo>
                    <a:pt x="2902" y="9065"/>
                  </a:moveTo>
                  <a:lnTo>
                    <a:pt x="2902" y="9711"/>
                  </a:lnTo>
                  <a:lnTo>
                    <a:pt x="1288" y="9711"/>
                  </a:lnTo>
                  <a:lnTo>
                    <a:pt x="1288" y="9065"/>
                  </a:lnTo>
                  <a:close/>
                  <a:moveTo>
                    <a:pt x="5823" y="9065"/>
                  </a:moveTo>
                  <a:lnTo>
                    <a:pt x="5823" y="9711"/>
                  </a:lnTo>
                  <a:lnTo>
                    <a:pt x="3566" y="9711"/>
                  </a:lnTo>
                  <a:lnTo>
                    <a:pt x="3566" y="9065"/>
                  </a:lnTo>
                  <a:close/>
                  <a:moveTo>
                    <a:pt x="0" y="1"/>
                  </a:moveTo>
                  <a:lnTo>
                    <a:pt x="0" y="10998"/>
                  </a:lnTo>
                  <a:lnTo>
                    <a:pt x="8077" y="10998"/>
                  </a:lnTo>
                  <a:lnTo>
                    <a:pt x="8077" y="8077"/>
                  </a:lnTo>
                  <a:lnTo>
                    <a:pt x="10998" y="8077"/>
                  </a:lnTo>
                  <a:lnTo>
                    <a:pt x="10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12;p74">
              <a:extLst>
                <a:ext uri="{FF2B5EF4-FFF2-40B4-BE49-F238E27FC236}">
                  <a16:creationId xmlns:a16="http://schemas.microsoft.com/office/drawing/2014/main" id="{462C4BBE-7959-6E06-CF76-025F24A19130}"/>
                </a:ext>
              </a:extLst>
            </p:cNvPr>
            <p:cNvSpPr/>
            <p:nvPr/>
          </p:nvSpPr>
          <p:spPr>
            <a:xfrm>
              <a:off x="3553325" y="2743350"/>
              <a:ext cx="56450" cy="56450"/>
            </a:xfrm>
            <a:custGeom>
              <a:avLst/>
              <a:gdLst/>
              <a:ahLst/>
              <a:cxnLst/>
              <a:rect l="l" t="t" r="r" b="b"/>
              <a:pathLst>
                <a:path w="2258" h="2258" extrusionOk="0">
                  <a:moveTo>
                    <a:pt x="1" y="0"/>
                  </a:moveTo>
                  <a:lnTo>
                    <a:pt x="1" y="2257"/>
                  </a:lnTo>
                  <a:lnTo>
                    <a:pt x="2258" y="2257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440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 idx="2"/>
          </p:nvPr>
        </p:nvSpPr>
        <p:spPr>
          <a:xfrm>
            <a:off x="2020507" y="3009978"/>
            <a:ext cx="2987029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/>
              <a:t>Serial Number Calculations</a:t>
            </a:r>
            <a:endParaRPr sz="3300" dirty="0"/>
          </a:p>
        </p:txBody>
      </p:sp>
      <p:sp>
        <p:nvSpPr>
          <p:cNvPr id="514" name="Google Shape;514;p50"/>
          <p:cNvSpPr txBox="1">
            <a:spLocks noGrp="1"/>
          </p:cNvSpPr>
          <p:nvPr>
            <p:ph type="title" idx="3"/>
          </p:nvPr>
        </p:nvSpPr>
        <p:spPr>
          <a:xfrm>
            <a:off x="2002417" y="4017847"/>
            <a:ext cx="2842794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Button</a:t>
            </a:r>
            <a:endParaRPr dirty="0"/>
          </a:p>
        </p:txBody>
      </p:sp>
      <p:sp>
        <p:nvSpPr>
          <p:cNvPr id="516" name="Google Shape;516;p50"/>
          <p:cNvSpPr txBox="1">
            <a:spLocks noGrp="1"/>
          </p:cNvSpPr>
          <p:nvPr>
            <p:ph type="title" idx="7"/>
          </p:nvPr>
        </p:nvSpPr>
        <p:spPr>
          <a:xfrm>
            <a:off x="5532812" y="1544878"/>
            <a:ext cx="2891188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RSA Encryption</a:t>
            </a:r>
            <a:endParaRPr dirty="0"/>
          </a:p>
        </p:txBody>
      </p:sp>
      <p:sp>
        <p:nvSpPr>
          <p:cNvPr id="518" name="Google Shape;518;p50"/>
          <p:cNvSpPr txBox="1">
            <a:spLocks noGrp="1"/>
          </p:cNvSpPr>
          <p:nvPr>
            <p:ph type="title"/>
          </p:nvPr>
        </p:nvSpPr>
        <p:spPr>
          <a:xfrm>
            <a:off x="720000" y="347476"/>
            <a:ext cx="77040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</a:rPr>
              <a:t>Uniqueness</a:t>
            </a:r>
            <a:endParaRPr dirty="0"/>
          </a:p>
        </p:txBody>
      </p:sp>
      <p:sp>
        <p:nvSpPr>
          <p:cNvPr id="519" name="Google Shape;519;p50"/>
          <p:cNvSpPr txBox="1">
            <a:spLocks noGrp="1"/>
          </p:cNvSpPr>
          <p:nvPr>
            <p:ph type="title" idx="5"/>
          </p:nvPr>
        </p:nvSpPr>
        <p:spPr>
          <a:xfrm>
            <a:off x="1929932" y="1580498"/>
            <a:ext cx="2653215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Structure</a:t>
            </a:r>
            <a:endParaRPr dirty="0"/>
          </a:p>
        </p:txBody>
      </p:sp>
      <p:sp>
        <p:nvSpPr>
          <p:cNvPr id="521" name="Google Shape;521;p50"/>
          <p:cNvSpPr txBox="1">
            <a:spLocks noGrp="1"/>
          </p:cNvSpPr>
          <p:nvPr>
            <p:ph type="title" idx="9"/>
          </p:nvPr>
        </p:nvSpPr>
        <p:spPr>
          <a:xfrm>
            <a:off x="5532811" y="4291124"/>
            <a:ext cx="3398643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GUI Implementations</a:t>
            </a:r>
            <a:endParaRPr dirty="0"/>
          </a:p>
        </p:txBody>
      </p:sp>
      <p:sp>
        <p:nvSpPr>
          <p:cNvPr id="523" name="Google Shape;523;p50"/>
          <p:cNvSpPr txBox="1">
            <a:spLocks noGrp="1"/>
          </p:cNvSpPr>
          <p:nvPr>
            <p:ph type="title" idx="14"/>
          </p:nvPr>
        </p:nvSpPr>
        <p:spPr>
          <a:xfrm>
            <a:off x="5532811" y="2715000"/>
            <a:ext cx="310371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Wires Binary Puzzle</a:t>
            </a:r>
            <a:endParaRPr dirty="0"/>
          </a:p>
        </p:txBody>
      </p:sp>
      <p:sp>
        <p:nvSpPr>
          <p:cNvPr id="525" name="Google Shape;525;p50"/>
          <p:cNvSpPr/>
          <p:nvPr/>
        </p:nvSpPr>
        <p:spPr>
          <a:xfrm>
            <a:off x="5073245" y="2714630"/>
            <a:ext cx="351140" cy="371508"/>
          </a:xfrm>
          <a:custGeom>
            <a:avLst/>
            <a:gdLst/>
            <a:ahLst/>
            <a:cxnLst/>
            <a:rect l="l" t="t" r="r" b="b"/>
            <a:pathLst>
              <a:path w="10378" h="10980" extrusionOk="0">
                <a:moveTo>
                  <a:pt x="5188" y="729"/>
                </a:moveTo>
                <a:lnTo>
                  <a:pt x="6487" y="1455"/>
                </a:lnTo>
                <a:lnTo>
                  <a:pt x="6487" y="2563"/>
                </a:lnTo>
                <a:lnTo>
                  <a:pt x="3888" y="2563"/>
                </a:lnTo>
                <a:lnTo>
                  <a:pt x="3888" y="1455"/>
                </a:lnTo>
                <a:lnTo>
                  <a:pt x="5188" y="729"/>
                </a:lnTo>
                <a:close/>
                <a:moveTo>
                  <a:pt x="5879" y="3209"/>
                </a:moveTo>
                <a:lnTo>
                  <a:pt x="5185" y="3764"/>
                </a:lnTo>
                <a:lnTo>
                  <a:pt x="4490" y="3209"/>
                </a:lnTo>
                <a:close/>
                <a:moveTo>
                  <a:pt x="3888" y="3561"/>
                </a:moveTo>
                <a:lnTo>
                  <a:pt x="4663" y="4181"/>
                </a:lnTo>
                <a:lnTo>
                  <a:pt x="3888" y="4802"/>
                </a:lnTo>
                <a:lnTo>
                  <a:pt x="3888" y="3561"/>
                </a:lnTo>
                <a:close/>
                <a:moveTo>
                  <a:pt x="6484" y="3561"/>
                </a:moveTo>
                <a:lnTo>
                  <a:pt x="6484" y="4802"/>
                </a:lnTo>
                <a:lnTo>
                  <a:pt x="5709" y="4181"/>
                </a:lnTo>
                <a:lnTo>
                  <a:pt x="6484" y="3561"/>
                </a:lnTo>
                <a:close/>
                <a:moveTo>
                  <a:pt x="5185" y="4604"/>
                </a:moveTo>
                <a:lnTo>
                  <a:pt x="5879" y="5160"/>
                </a:lnTo>
                <a:lnTo>
                  <a:pt x="4487" y="5160"/>
                </a:lnTo>
                <a:lnTo>
                  <a:pt x="5185" y="4604"/>
                </a:lnTo>
                <a:close/>
                <a:moveTo>
                  <a:pt x="6487" y="5808"/>
                </a:moveTo>
                <a:lnTo>
                  <a:pt x="6487" y="6453"/>
                </a:lnTo>
                <a:lnTo>
                  <a:pt x="3888" y="6453"/>
                </a:lnTo>
                <a:lnTo>
                  <a:pt x="3888" y="5808"/>
                </a:lnTo>
                <a:close/>
                <a:moveTo>
                  <a:pt x="6021" y="7099"/>
                </a:moveTo>
                <a:lnTo>
                  <a:pt x="5185" y="7935"/>
                </a:lnTo>
                <a:lnTo>
                  <a:pt x="4345" y="7099"/>
                </a:lnTo>
                <a:close/>
                <a:moveTo>
                  <a:pt x="3650" y="7321"/>
                </a:moveTo>
                <a:lnTo>
                  <a:pt x="4725" y="8395"/>
                </a:lnTo>
                <a:lnTo>
                  <a:pt x="2779" y="10340"/>
                </a:lnTo>
                <a:lnTo>
                  <a:pt x="2143" y="10340"/>
                </a:lnTo>
                <a:lnTo>
                  <a:pt x="3650" y="7321"/>
                </a:lnTo>
                <a:close/>
                <a:moveTo>
                  <a:pt x="5185" y="8855"/>
                </a:moveTo>
                <a:lnTo>
                  <a:pt x="6670" y="10340"/>
                </a:lnTo>
                <a:lnTo>
                  <a:pt x="3696" y="10340"/>
                </a:lnTo>
                <a:lnTo>
                  <a:pt x="5185" y="8855"/>
                </a:lnTo>
                <a:close/>
                <a:moveTo>
                  <a:pt x="6713" y="7321"/>
                </a:moveTo>
                <a:lnTo>
                  <a:pt x="8223" y="10340"/>
                </a:lnTo>
                <a:lnTo>
                  <a:pt x="7584" y="10340"/>
                </a:lnTo>
                <a:lnTo>
                  <a:pt x="5638" y="8395"/>
                </a:lnTo>
                <a:lnTo>
                  <a:pt x="6713" y="7321"/>
                </a:lnTo>
                <a:close/>
                <a:moveTo>
                  <a:pt x="5188" y="1"/>
                </a:moveTo>
                <a:lnTo>
                  <a:pt x="3480" y="952"/>
                </a:lnTo>
                <a:lnTo>
                  <a:pt x="1" y="952"/>
                </a:lnTo>
                <a:lnTo>
                  <a:pt x="1" y="2563"/>
                </a:lnTo>
                <a:lnTo>
                  <a:pt x="646" y="2563"/>
                </a:lnTo>
                <a:lnTo>
                  <a:pt x="646" y="1594"/>
                </a:lnTo>
                <a:lnTo>
                  <a:pt x="1288" y="1594"/>
                </a:lnTo>
                <a:lnTo>
                  <a:pt x="1288" y="2563"/>
                </a:lnTo>
                <a:lnTo>
                  <a:pt x="1958" y="2563"/>
                </a:lnTo>
                <a:lnTo>
                  <a:pt x="1958" y="1594"/>
                </a:lnTo>
                <a:lnTo>
                  <a:pt x="3246" y="1594"/>
                </a:lnTo>
                <a:lnTo>
                  <a:pt x="3246" y="3530"/>
                </a:lnTo>
                <a:lnTo>
                  <a:pt x="1" y="3530"/>
                </a:lnTo>
                <a:lnTo>
                  <a:pt x="1" y="5141"/>
                </a:lnTo>
                <a:lnTo>
                  <a:pt x="646" y="5141"/>
                </a:lnTo>
                <a:lnTo>
                  <a:pt x="646" y="4172"/>
                </a:lnTo>
                <a:lnTo>
                  <a:pt x="1291" y="4172"/>
                </a:lnTo>
                <a:lnTo>
                  <a:pt x="1291" y="5141"/>
                </a:lnTo>
                <a:lnTo>
                  <a:pt x="1958" y="5141"/>
                </a:lnTo>
                <a:lnTo>
                  <a:pt x="1958" y="4172"/>
                </a:lnTo>
                <a:lnTo>
                  <a:pt x="3246" y="4172"/>
                </a:lnTo>
                <a:lnTo>
                  <a:pt x="3246" y="6716"/>
                </a:lnTo>
                <a:lnTo>
                  <a:pt x="1421" y="10337"/>
                </a:lnTo>
                <a:lnTo>
                  <a:pt x="646" y="10337"/>
                </a:lnTo>
                <a:lnTo>
                  <a:pt x="646" y="10980"/>
                </a:lnTo>
                <a:lnTo>
                  <a:pt x="9735" y="10980"/>
                </a:lnTo>
                <a:lnTo>
                  <a:pt x="9735" y="10337"/>
                </a:lnTo>
                <a:lnTo>
                  <a:pt x="8957" y="10337"/>
                </a:lnTo>
                <a:lnTo>
                  <a:pt x="7133" y="6716"/>
                </a:lnTo>
                <a:lnTo>
                  <a:pt x="7133" y="4172"/>
                </a:lnTo>
                <a:lnTo>
                  <a:pt x="8423" y="4172"/>
                </a:lnTo>
                <a:lnTo>
                  <a:pt x="8423" y="5141"/>
                </a:lnTo>
                <a:lnTo>
                  <a:pt x="9065" y="5141"/>
                </a:lnTo>
                <a:lnTo>
                  <a:pt x="9065" y="4172"/>
                </a:lnTo>
                <a:lnTo>
                  <a:pt x="9711" y="4172"/>
                </a:lnTo>
                <a:lnTo>
                  <a:pt x="9711" y="5141"/>
                </a:lnTo>
                <a:lnTo>
                  <a:pt x="10378" y="5141"/>
                </a:lnTo>
                <a:lnTo>
                  <a:pt x="10378" y="3530"/>
                </a:lnTo>
                <a:lnTo>
                  <a:pt x="7133" y="3530"/>
                </a:lnTo>
                <a:lnTo>
                  <a:pt x="7133" y="1594"/>
                </a:lnTo>
                <a:lnTo>
                  <a:pt x="8423" y="1594"/>
                </a:lnTo>
                <a:lnTo>
                  <a:pt x="8423" y="2563"/>
                </a:lnTo>
                <a:lnTo>
                  <a:pt x="9065" y="2563"/>
                </a:lnTo>
                <a:lnTo>
                  <a:pt x="9065" y="1594"/>
                </a:lnTo>
                <a:lnTo>
                  <a:pt x="9711" y="1594"/>
                </a:lnTo>
                <a:lnTo>
                  <a:pt x="9711" y="2563"/>
                </a:lnTo>
                <a:lnTo>
                  <a:pt x="10375" y="2563"/>
                </a:lnTo>
                <a:lnTo>
                  <a:pt x="10375" y="952"/>
                </a:lnTo>
                <a:lnTo>
                  <a:pt x="6892" y="952"/>
                </a:lnTo>
                <a:lnTo>
                  <a:pt x="51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50"/>
          <p:cNvGrpSpPr/>
          <p:nvPr/>
        </p:nvGrpSpPr>
        <p:grpSpPr>
          <a:xfrm>
            <a:off x="5105946" y="1529543"/>
            <a:ext cx="285737" cy="372760"/>
            <a:chOff x="5629150" y="1997350"/>
            <a:chExt cx="211125" cy="275425"/>
          </a:xfrm>
        </p:grpSpPr>
        <p:sp>
          <p:nvSpPr>
            <p:cNvPr id="534" name="Google Shape;534;p50"/>
            <p:cNvSpPr/>
            <p:nvPr/>
          </p:nvSpPr>
          <p:spPr>
            <a:xfrm>
              <a:off x="5716525" y="2129325"/>
              <a:ext cx="36150" cy="36000"/>
            </a:xfrm>
            <a:custGeom>
              <a:avLst/>
              <a:gdLst/>
              <a:ahLst/>
              <a:cxnLst/>
              <a:rect l="l" t="t" r="r" b="b"/>
              <a:pathLst>
                <a:path w="1446" h="1440" extrusionOk="0">
                  <a:moveTo>
                    <a:pt x="723" y="1"/>
                  </a:moveTo>
                  <a:cubicBezTo>
                    <a:pt x="331" y="1"/>
                    <a:pt x="1" y="322"/>
                    <a:pt x="1" y="723"/>
                  </a:cubicBezTo>
                  <a:cubicBezTo>
                    <a:pt x="22" y="1201"/>
                    <a:pt x="372" y="1440"/>
                    <a:pt x="722" y="1440"/>
                  </a:cubicBezTo>
                  <a:cubicBezTo>
                    <a:pt x="1072" y="1440"/>
                    <a:pt x="1422" y="1201"/>
                    <a:pt x="1443" y="723"/>
                  </a:cubicBezTo>
                  <a:cubicBezTo>
                    <a:pt x="1446" y="322"/>
                    <a:pt x="1121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5720775" y="2096725"/>
              <a:ext cx="27825" cy="17650"/>
            </a:xfrm>
            <a:custGeom>
              <a:avLst/>
              <a:gdLst/>
              <a:ahLst/>
              <a:cxnLst/>
              <a:rect l="l" t="t" r="r" b="b"/>
              <a:pathLst>
                <a:path w="1113" h="706" extrusionOk="0">
                  <a:moveTo>
                    <a:pt x="559" y="0"/>
                  </a:moveTo>
                  <a:cubicBezTo>
                    <a:pt x="364" y="0"/>
                    <a:pt x="169" y="57"/>
                    <a:pt x="1" y="172"/>
                  </a:cubicBezTo>
                  <a:lnTo>
                    <a:pt x="152" y="706"/>
                  </a:lnTo>
                  <a:cubicBezTo>
                    <a:pt x="283" y="672"/>
                    <a:pt x="418" y="655"/>
                    <a:pt x="554" y="655"/>
                  </a:cubicBezTo>
                  <a:cubicBezTo>
                    <a:pt x="690" y="655"/>
                    <a:pt x="826" y="672"/>
                    <a:pt x="961" y="706"/>
                  </a:cubicBezTo>
                  <a:lnTo>
                    <a:pt x="1112" y="172"/>
                  </a:lnTo>
                  <a:cubicBezTo>
                    <a:pt x="947" y="57"/>
                    <a:pt x="753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5686750" y="2155025"/>
              <a:ext cx="24400" cy="27500"/>
            </a:xfrm>
            <a:custGeom>
              <a:avLst/>
              <a:gdLst/>
              <a:ahLst/>
              <a:cxnLst/>
              <a:rect l="l" t="t" r="r" b="b"/>
              <a:pathLst>
                <a:path w="976" h="1100" extrusionOk="0">
                  <a:moveTo>
                    <a:pt x="571" y="1"/>
                  </a:moveTo>
                  <a:lnTo>
                    <a:pt x="31" y="140"/>
                  </a:lnTo>
                  <a:cubicBezTo>
                    <a:pt x="0" y="541"/>
                    <a:pt x="219" y="927"/>
                    <a:pt x="587" y="1100"/>
                  </a:cubicBezTo>
                  <a:lnTo>
                    <a:pt x="976" y="702"/>
                  </a:lnTo>
                  <a:cubicBezTo>
                    <a:pt x="787" y="510"/>
                    <a:pt x="648" y="269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5758125" y="2155025"/>
              <a:ext cx="24425" cy="27500"/>
            </a:xfrm>
            <a:custGeom>
              <a:avLst/>
              <a:gdLst/>
              <a:ahLst/>
              <a:cxnLst/>
              <a:rect l="l" t="t" r="r" b="b"/>
              <a:pathLst>
                <a:path w="977" h="1100" extrusionOk="0">
                  <a:moveTo>
                    <a:pt x="405" y="1"/>
                  </a:moveTo>
                  <a:cubicBezTo>
                    <a:pt x="334" y="263"/>
                    <a:pt x="195" y="504"/>
                    <a:pt x="1" y="702"/>
                  </a:cubicBezTo>
                  <a:lnTo>
                    <a:pt x="390" y="1100"/>
                  </a:lnTo>
                  <a:cubicBezTo>
                    <a:pt x="754" y="927"/>
                    <a:pt x="977" y="541"/>
                    <a:pt x="946" y="140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5629150" y="1997350"/>
              <a:ext cx="211125" cy="275425"/>
            </a:xfrm>
            <a:custGeom>
              <a:avLst/>
              <a:gdLst/>
              <a:ahLst/>
              <a:cxnLst/>
              <a:rect l="l" t="t" r="r" b="b"/>
              <a:pathLst>
                <a:path w="8445" h="11017" extrusionOk="0">
                  <a:moveTo>
                    <a:pt x="4222" y="3324"/>
                  </a:moveTo>
                  <a:cubicBezTo>
                    <a:pt x="4640" y="3324"/>
                    <a:pt x="5056" y="3483"/>
                    <a:pt x="5373" y="3801"/>
                  </a:cubicBezTo>
                  <a:lnTo>
                    <a:pt x="5509" y="3937"/>
                  </a:lnTo>
                  <a:lnTo>
                    <a:pt x="5200" y="5045"/>
                  </a:lnTo>
                  <a:cubicBezTo>
                    <a:pt x="5357" y="5206"/>
                    <a:pt x="5472" y="5406"/>
                    <a:pt x="5540" y="5632"/>
                  </a:cubicBezTo>
                  <a:lnTo>
                    <a:pt x="6651" y="5919"/>
                  </a:lnTo>
                  <a:lnTo>
                    <a:pt x="6701" y="6101"/>
                  </a:lnTo>
                  <a:cubicBezTo>
                    <a:pt x="6932" y="6965"/>
                    <a:pt x="6413" y="7861"/>
                    <a:pt x="5546" y="8099"/>
                  </a:cubicBezTo>
                  <a:lnTo>
                    <a:pt x="5364" y="8148"/>
                  </a:lnTo>
                  <a:lnTo>
                    <a:pt x="4558" y="7330"/>
                  </a:lnTo>
                  <a:cubicBezTo>
                    <a:pt x="4448" y="7356"/>
                    <a:pt x="4335" y="7370"/>
                    <a:pt x="4220" y="7370"/>
                  </a:cubicBezTo>
                  <a:cubicBezTo>
                    <a:pt x="4108" y="7370"/>
                    <a:pt x="3994" y="7357"/>
                    <a:pt x="3882" y="7330"/>
                  </a:cubicBezTo>
                  <a:lnTo>
                    <a:pt x="3076" y="8148"/>
                  </a:lnTo>
                  <a:lnTo>
                    <a:pt x="2894" y="8099"/>
                  </a:lnTo>
                  <a:cubicBezTo>
                    <a:pt x="2026" y="7867"/>
                    <a:pt x="1511" y="6972"/>
                    <a:pt x="1742" y="6101"/>
                  </a:cubicBezTo>
                  <a:lnTo>
                    <a:pt x="1792" y="5919"/>
                  </a:lnTo>
                  <a:lnTo>
                    <a:pt x="2903" y="5632"/>
                  </a:lnTo>
                  <a:cubicBezTo>
                    <a:pt x="2965" y="5406"/>
                    <a:pt x="3085" y="5206"/>
                    <a:pt x="3243" y="5045"/>
                  </a:cubicBezTo>
                  <a:lnTo>
                    <a:pt x="2934" y="3937"/>
                  </a:lnTo>
                  <a:lnTo>
                    <a:pt x="3070" y="3801"/>
                  </a:lnTo>
                  <a:cubicBezTo>
                    <a:pt x="3388" y="3483"/>
                    <a:pt x="3805" y="3324"/>
                    <a:pt x="4222" y="3324"/>
                  </a:cubicBezTo>
                  <a:close/>
                  <a:moveTo>
                    <a:pt x="4221" y="0"/>
                  </a:moveTo>
                  <a:lnTo>
                    <a:pt x="3971" y="303"/>
                  </a:lnTo>
                  <a:cubicBezTo>
                    <a:pt x="3030" y="1501"/>
                    <a:pt x="1251" y="2100"/>
                    <a:pt x="313" y="2134"/>
                  </a:cubicBezTo>
                  <a:lnTo>
                    <a:pt x="1" y="2146"/>
                  </a:lnTo>
                  <a:lnTo>
                    <a:pt x="1" y="6086"/>
                  </a:lnTo>
                  <a:cubicBezTo>
                    <a:pt x="1" y="8518"/>
                    <a:pt x="1754" y="10606"/>
                    <a:pt x="4169" y="11007"/>
                  </a:cubicBezTo>
                  <a:lnTo>
                    <a:pt x="4221" y="11016"/>
                  </a:lnTo>
                  <a:lnTo>
                    <a:pt x="4277" y="11007"/>
                  </a:lnTo>
                  <a:cubicBezTo>
                    <a:pt x="6673" y="10606"/>
                    <a:pt x="8445" y="8534"/>
                    <a:pt x="8445" y="6086"/>
                  </a:cubicBezTo>
                  <a:lnTo>
                    <a:pt x="8445" y="2146"/>
                  </a:lnTo>
                  <a:lnTo>
                    <a:pt x="8133" y="2134"/>
                  </a:lnTo>
                  <a:cubicBezTo>
                    <a:pt x="8108" y="2134"/>
                    <a:pt x="5907" y="2035"/>
                    <a:pt x="4471" y="303"/>
                  </a:cubicBezTo>
                  <a:lnTo>
                    <a:pt x="4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50"/>
          <p:cNvGrpSpPr/>
          <p:nvPr/>
        </p:nvGrpSpPr>
        <p:grpSpPr>
          <a:xfrm>
            <a:off x="1514852" y="1529828"/>
            <a:ext cx="320384" cy="372185"/>
            <a:chOff x="7585450" y="3070100"/>
            <a:chExt cx="236725" cy="275000"/>
          </a:xfrm>
        </p:grpSpPr>
        <p:sp>
          <p:nvSpPr>
            <p:cNvPr id="552" name="Google Shape;552;p50"/>
            <p:cNvSpPr/>
            <p:nvPr/>
          </p:nvSpPr>
          <p:spPr>
            <a:xfrm>
              <a:off x="7770350" y="3267750"/>
              <a:ext cx="51825" cy="56675"/>
            </a:xfrm>
            <a:custGeom>
              <a:avLst/>
              <a:gdLst/>
              <a:ahLst/>
              <a:cxnLst/>
              <a:rect l="l" t="t" r="r" b="b"/>
              <a:pathLst>
                <a:path w="2073" h="2267" extrusionOk="0">
                  <a:moveTo>
                    <a:pt x="1239" y="0"/>
                  </a:moveTo>
                  <a:cubicBezTo>
                    <a:pt x="887" y="621"/>
                    <a:pt x="473" y="1170"/>
                    <a:pt x="19" y="1606"/>
                  </a:cubicBezTo>
                  <a:lnTo>
                    <a:pt x="1" y="1624"/>
                  </a:lnTo>
                  <a:lnTo>
                    <a:pt x="643" y="2266"/>
                  </a:lnTo>
                  <a:lnTo>
                    <a:pt x="2073" y="83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7588675" y="3267750"/>
              <a:ext cx="51875" cy="56675"/>
            </a:xfrm>
            <a:custGeom>
              <a:avLst/>
              <a:gdLst/>
              <a:ahLst/>
              <a:cxnLst/>
              <a:rect l="l" t="t" r="r" b="b"/>
              <a:pathLst>
                <a:path w="2075" h="2267" extrusionOk="0">
                  <a:moveTo>
                    <a:pt x="834" y="0"/>
                  </a:moveTo>
                  <a:lnTo>
                    <a:pt x="0" y="834"/>
                  </a:lnTo>
                  <a:lnTo>
                    <a:pt x="1433" y="2266"/>
                  </a:lnTo>
                  <a:lnTo>
                    <a:pt x="2075" y="1624"/>
                  </a:lnTo>
                  <a:lnTo>
                    <a:pt x="2053" y="1606"/>
                  </a:lnTo>
                  <a:cubicBezTo>
                    <a:pt x="1603" y="1170"/>
                    <a:pt x="1186" y="621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7602100" y="3070100"/>
              <a:ext cx="206800" cy="205550"/>
            </a:xfrm>
            <a:custGeom>
              <a:avLst/>
              <a:gdLst/>
              <a:ahLst/>
              <a:cxnLst/>
              <a:rect l="l" t="t" r="r" b="b"/>
              <a:pathLst>
                <a:path w="8272" h="8222" extrusionOk="0">
                  <a:moveTo>
                    <a:pt x="4140" y="0"/>
                  </a:moveTo>
                  <a:cubicBezTo>
                    <a:pt x="2961" y="0"/>
                    <a:pt x="1782" y="470"/>
                    <a:pt x="973" y="1410"/>
                  </a:cubicBezTo>
                  <a:cubicBezTo>
                    <a:pt x="1090" y="1390"/>
                    <a:pt x="1206" y="1381"/>
                    <a:pt x="1321" y="1381"/>
                  </a:cubicBezTo>
                  <a:cubicBezTo>
                    <a:pt x="2481" y="1381"/>
                    <a:pt x="3497" y="2351"/>
                    <a:pt x="3486" y="3556"/>
                  </a:cubicBezTo>
                  <a:cubicBezTo>
                    <a:pt x="3495" y="4838"/>
                    <a:pt x="2419" y="5729"/>
                    <a:pt x="1290" y="5729"/>
                  </a:cubicBezTo>
                  <a:cubicBezTo>
                    <a:pt x="848" y="5729"/>
                    <a:pt x="397" y="5592"/>
                    <a:pt x="0" y="5288"/>
                  </a:cubicBezTo>
                  <a:lnTo>
                    <a:pt x="0" y="5288"/>
                  </a:lnTo>
                  <a:cubicBezTo>
                    <a:pt x="112" y="5850"/>
                    <a:pt x="303" y="6433"/>
                    <a:pt x="559" y="6995"/>
                  </a:cubicBezTo>
                  <a:cubicBezTo>
                    <a:pt x="766" y="7437"/>
                    <a:pt x="1004" y="7851"/>
                    <a:pt x="1266" y="8221"/>
                  </a:cubicBezTo>
                  <a:cubicBezTo>
                    <a:pt x="1584" y="6632"/>
                    <a:pt x="2859" y="5838"/>
                    <a:pt x="4134" y="5838"/>
                  </a:cubicBezTo>
                  <a:cubicBezTo>
                    <a:pt x="5411" y="5838"/>
                    <a:pt x="6688" y="6633"/>
                    <a:pt x="7006" y="8221"/>
                  </a:cubicBezTo>
                  <a:cubicBezTo>
                    <a:pt x="7268" y="7851"/>
                    <a:pt x="7506" y="7437"/>
                    <a:pt x="7713" y="6995"/>
                  </a:cubicBezTo>
                  <a:cubicBezTo>
                    <a:pt x="7966" y="6433"/>
                    <a:pt x="8160" y="5847"/>
                    <a:pt x="8272" y="5288"/>
                  </a:cubicBezTo>
                  <a:lnTo>
                    <a:pt x="8272" y="5288"/>
                  </a:lnTo>
                  <a:cubicBezTo>
                    <a:pt x="7874" y="5595"/>
                    <a:pt x="7423" y="5733"/>
                    <a:pt x="6979" y="5733"/>
                  </a:cubicBezTo>
                  <a:cubicBezTo>
                    <a:pt x="5852" y="5733"/>
                    <a:pt x="4777" y="4839"/>
                    <a:pt x="4786" y="3556"/>
                  </a:cubicBezTo>
                  <a:cubicBezTo>
                    <a:pt x="4775" y="2351"/>
                    <a:pt x="5791" y="1381"/>
                    <a:pt x="6955" y="1381"/>
                  </a:cubicBezTo>
                  <a:cubicBezTo>
                    <a:pt x="7071" y="1381"/>
                    <a:pt x="7188" y="1390"/>
                    <a:pt x="7305" y="1410"/>
                  </a:cubicBezTo>
                  <a:cubicBezTo>
                    <a:pt x="6498" y="470"/>
                    <a:pt x="5319" y="0"/>
                    <a:pt x="4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7697350" y="3280475"/>
              <a:ext cx="18850" cy="16225"/>
            </a:xfrm>
            <a:custGeom>
              <a:avLst/>
              <a:gdLst/>
              <a:ahLst/>
              <a:cxnLst/>
              <a:rect l="l" t="t" r="r" b="b"/>
              <a:pathLst>
                <a:path w="754" h="649" extrusionOk="0">
                  <a:moveTo>
                    <a:pt x="324" y="1"/>
                  </a:moveTo>
                  <a:cubicBezTo>
                    <a:pt x="145" y="1"/>
                    <a:pt x="0" y="146"/>
                    <a:pt x="0" y="325"/>
                  </a:cubicBezTo>
                  <a:cubicBezTo>
                    <a:pt x="0" y="501"/>
                    <a:pt x="145" y="649"/>
                    <a:pt x="324" y="649"/>
                  </a:cubicBezTo>
                  <a:cubicBezTo>
                    <a:pt x="754" y="630"/>
                    <a:pt x="754" y="19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7713250" y="3232550"/>
              <a:ext cx="58600" cy="77050"/>
            </a:xfrm>
            <a:custGeom>
              <a:avLst/>
              <a:gdLst/>
              <a:ahLst/>
              <a:cxnLst/>
              <a:rect l="l" t="t" r="r" b="b"/>
              <a:pathLst>
                <a:path w="2344" h="3082" extrusionOk="0">
                  <a:moveTo>
                    <a:pt x="0" y="0"/>
                  </a:moveTo>
                  <a:lnTo>
                    <a:pt x="0" y="1328"/>
                  </a:lnTo>
                  <a:cubicBezTo>
                    <a:pt x="432" y="1473"/>
                    <a:pt x="726" y="1952"/>
                    <a:pt x="633" y="2418"/>
                  </a:cubicBezTo>
                  <a:lnTo>
                    <a:pt x="1785" y="3082"/>
                  </a:lnTo>
                  <a:cubicBezTo>
                    <a:pt x="2344" y="1745"/>
                    <a:pt x="1417" y="17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7638750" y="3232550"/>
              <a:ext cx="58550" cy="77200"/>
            </a:xfrm>
            <a:custGeom>
              <a:avLst/>
              <a:gdLst/>
              <a:ahLst/>
              <a:cxnLst/>
              <a:rect l="l" t="t" r="r" b="b"/>
              <a:pathLst>
                <a:path w="2342" h="3088" extrusionOk="0">
                  <a:moveTo>
                    <a:pt x="2341" y="0"/>
                  </a:moveTo>
                  <a:cubicBezTo>
                    <a:pt x="924" y="179"/>
                    <a:pt x="1" y="1748"/>
                    <a:pt x="557" y="3088"/>
                  </a:cubicBezTo>
                  <a:lnTo>
                    <a:pt x="1708" y="2424"/>
                  </a:lnTo>
                  <a:cubicBezTo>
                    <a:pt x="1696" y="2362"/>
                    <a:pt x="1693" y="2303"/>
                    <a:pt x="1693" y="2242"/>
                  </a:cubicBezTo>
                  <a:cubicBezTo>
                    <a:pt x="1693" y="1822"/>
                    <a:pt x="1961" y="1458"/>
                    <a:pt x="2341" y="1328"/>
                  </a:cubicBezTo>
                  <a:lnTo>
                    <a:pt x="2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7661000" y="3307025"/>
              <a:ext cx="89000" cy="38075"/>
            </a:xfrm>
            <a:custGeom>
              <a:avLst/>
              <a:gdLst/>
              <a:ahLst/>
              <a:cxnLst/>
              <a:rect l="l" t="t" r="r" b="b"/>
              <a:pathLst>
                <a:path w="3560" h="1523" extrusionOk="0">
                  <a:moveTo>
                    <a:pt x="1149" y="1"/>
                  </a:moveTo>
                  <a:lnTo>
                    <a:pt x="0" y="661"/>
                  </a:lnTo>
                  <a:cubicBezTo>
                    <a:pt x="440" y="1236"/>
                    <a:pt x="1110" y="1523"/>
                    <a:pt x="1780" y="1523"/>
                  </a:cubicBezTo>
                  <a:cubicBezTo>
                    <a:pt x="2450" y="1523"/>
                    <a:pt x="3120" y="1236"/>
                    <a:pt x="3560" y="661"/>
                  </a:cubicBezTo>
                  <a:lnTo>
                    <a:pt x="2411" y="1"/>
                  </a:lnTo>
                  <a:cubicBezTo>
                    <a:pt x="2238" y="146"/>
                    <a:pt x="2016" y="235"/>
                    <a:pt x="1778" y="235"/>
                  </a:cubicBezTo>
                  <a:cubicBezTo>
                    <a:pt x="1538" y="235"/>
                    <a:pt x="1318" y="146"/>
                    <a:pt x="1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7585450" y="3120800"/>
              <a:ext cx="70150" cy="58900"/>
            </a:xfrm>
            <a:custGeom>
              <a:avLst/>
              <a:gdLst/>
              <a:ahLst/>
              <a:cxnLst/>
              <a:rect l="l" t="t" r="r" b="b"/>
              <a:pathLst>
                <a:path w="2806" h="2356" extrusionOk="0">
                  <a:moveTo>
                    <a:pt x="1981" y="0"/>
                  </a:moveTo>
                  <a:cubicBezTo>
                    <a:pt x="888" y="0"/>
                    <a:pt x="1" y="1245"/>
                    <a:pt x="697" y="2355"/>
                  </a:cubicBezTo>
                  <a:lnTo>
                    <a:pt x="2806" y="247"/>
                  </a:lnTo>
                  <a:cubicBezTo>
                    <a:pt x="2532" y="75"/>
                    <a:pt x="2251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7614300" y="3138375"/>
              <a:ext cx="62225" cy="58750"/>
            </a:xfrm>
            <a:custGeom>
              <a:avLst/>
              <a:gdLst/>
              <a:ahLst/>
              <a:cxnLst/>
              <a:rect l="l" t="t" r="r" b="b"/>
              <a:pathLst>
                <a:path w="2489" h="2350" extrusionOk="0">
                  <a:moveTo>
                    <a:pt x="2106" y="1"/>
                  </a:moveTo>
                  <a:lnTo>
                    <a:pt x="0" y="2106"/>
                  </a:lnTo>
                  <a:cubicBezTo>
                    <a:pt x="250" y="2268"/>
                    <a:pt x="536" y="2349"/>
                    <a:pt x="823" y="2349"/>
                  </a:cubicBezTo>
                  <a:cubicBezTo>
                    <a:pt x="1213" y="2349"/>
                    <a:pt x="1603" y="2200"/>
                    <a:pt x="1902" y="1902"/>
                  </a:cubicBezTo>
                  <a:cubicBezTo>
                    <a:pt x="2418" y="1384"/>
                    <a:pt x="2489" y="590"/>
                    <a:pt x="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7755300" y="3138375"/>
              <a:ext cx="62250" cy="58750"/>
            </a:xfrm>
            <a:custGeom>
              <a:avLst/>
              <a:gdLst/>
              <a:ahLst/>
              <a:cxnLst/>
              <a:rect l="l" t="t" r="r" b="b"/>
              <a:pathLst>
                <a:path w="2490" h="2350" extrusionOk="0">
                  <a:moveTo>
                    <a:pt x="2110" y="1"/>
                  </a:moveTo>
                  <a:lnTo>
                    <a:pt x="1" y="2106"/>
                  </a:lnTo>
                  <a:cubicBezTo>
                    <a:pt x="251" y="2268"/>
                    <a:pt x="538" y="2349"/>
                    <a:pt x="825" y="2349"/>
                  </a:cubicBezTo>
                  <a:cubicBezTo>
                    <a:pt x="1215" y="2349"/>
                    <a:pt x="1606" y="2200"/>
                    <a:pt x="1903" y="1902"/>
                  </a:cubicBezTo>
                  <a:cubicBezTo>
                    <a:pt x="2421" y="1384"/>
                    <a:pt x="2489" y="590"/>
                    <a:pt x="2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7734325" y="3120875"/>
              <a:ext cx="62225" cy="58825"/>
            </a:xfrm>
            <a:custGeom>
              <a:avLst/>
              <a:gdLst/>
              <a:ahLst/>
              <a:cxnLst/>
              <a:rect l="l" t="t" r="r" b="b"/>
              <a:pathLst>
                <a:path w="2489" h="2353" extrusionOk="0">
                  <a:moveTo>
                    <a:pt x="1665" y="1"/>
                  </a:moveTo>
                  <a:cubicBezTo>
                    <a:pt x="1274" y="1"/>
                    <a:pt x="884" y="150"/>
                    <a:pt x="587" y="447"/>
                  </a:cubicBezTo>
                  <a:cubicBezTo>
                    <a:pt x="68" y="966"/>
                    <a:pt x="0" y="1760"/>
                    <a:pt x="380" y="2352"/>
                  </a:cubicBezTo>
                  <a:lnTo>
                    <a:pt x="2489" y="244"/>
                  </a:lnTo>
                  <a:cubicBezTo>
                    <a:pt x="2239" y="81"/>
                    <a:pt x="1952" y="1"/>
                    <a:pt x="1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460;p74">
            <a:extLst>
              <a:ext uri="{FF2B5EF4-FFF2-40B4-BE49-F238E27FC236}">
                <a16:creationId xmlns:a16="http://schemas.microsoft.com/office/drawing/2014/main" id="{1C3B9686-668C-2764-2C83-FDA1080BE7FA}"/>
              </a:ext>
            </a:extLst>
          </p:cNvPr>
          <p:cNvGrpSpPr/>
          <p:nvPr/>
        </p:nvGrpSpPr>
        <p:grpSpPr>
          <a:xfrm>
            <a:off x="5105946" y="4007316"/>
            <a:ext cx="316448" cy="316390"/>
            <a:chOff x="3334675" y="3586975"/>
            <a:chExt cx="275100" cy="275050"/>
          </a:xfrm>
        </p:grpSpPr>
        <p:sp>
          <p:nvSpPr>
            <p:cNvPr id="3" name="Google Shape;1461;p74">
              <a:extLst>
                <a:ext uri="{FF2B5EF4-FFF2-40B4-BE49-F238E27FC236}">
                  <a16:creationId xmlns:a16="http://schemas.microsoft.com/office/drawing/2014/main" id="{F02E708F-AF22-D994-26E3-03857E61D7A9}"/>
                </a:ext>
              </a:extLst>
            </p:cNvPr>
            <p:cNvSpPr/>
            <p:nvPr/>
          </p:nvSpPr>
          <p:spPr>
            <a:xfrm>
              <a:off x="3423275" y="3668025"/>
              <a:ext cx="97275" cy="113000"/>
            </a:xfrm>
            <a:custGeom>
              <a:avLst/>
              <a:gdLst/>
              <a:ahLst/>
              <a:cxnLst/>
              <a:rect l="l" t="t" r="r" b="b"/>
              <a:pathLst>
                <a:path w="3891" h="4520" extrusionOk="0">
                  <a:moveTo>
                    <a:pt x="0" y="0"/>
                  </a:moveTo>
                  <a:lnTo>
                    <a:pt x="0" y="2591"/>
                  </a:lnTo>
                  <a:cubicBezTo>
                    <a:pt x="54" y="3877"/>
                    <a:pt x="1000" y="4520"/>
                    <a:pt x="1945" y="4520"/>
                  </a:cubicBezTo>
                  <a:cubicBezTo>
                    <a:pt x="2891" y="4520"/>
                    <a:pt x="3837" y="3877"/>
                    <a:pt x="3891" y="2591"/>
                  </a:cubicBezTo>
                  <a:lnTo>
                    <a:pt x="3891" y="0"/>
                  </a:lnTo>
                  <a:lnTo>
                    <a:pt x="3245" y="0"/>
                  </a:lnTo>
                  <a:lnTo>
                    <a:pt x="3245" y="2591"/>
                  </a:lnTo>
                  <a:cubicBezTo>
                    <a:pt x="3211" y="3449"/>
                    <a:pt x="2585" y="3878"/>
                    <a:pt x="1957" y="3878"/>
                  </a:cubicBezTo>
                  <a:cubicBezTo>
                    <a:pt x="1330" y="3878"/>
                    <a:pt x="703" y="3449"/>
                    <a:pt x="667" y="2591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62;p74">
              <a:extLst>
                <a:ext uri="{FF2B5EF4-FFF2-40B4-BE49-F238E27FC236}">
                  <a16:creationId xmlns:a16="http://schemas.microsoft.com/office/drawing/2014/main" id="{D3ABD08E-A343-C8E8-D4B8-7C159907F146}"/>
                </a:ext>
              </a:extLst>
            </p:cNvPr>
            <p:cNvSpPr/>
            <p:nvPr/>
          </p:nvSpPr>
          <p:spPr>
            <a:xfrm>
              <a:off x="3553325" y="3805500"/>
              <a:ext cx="56450" cy="56525"/>
            </a:xfrm>
            <a:custGeom>
              <a:avLst/>
              <a:gdLst/>
              <a:ahLst/>
              <a:cxnLst/>
              <a:rect l="l" t="t" r="r" b="b"/>
              <a:pathLst>
                <a:path w="2258" h="2261" extrusionOk="0">
                  <a:moveTo>
                    <a:pt x="1" y="0"/>
                  </a:moveTo>
                  <a:lnTo>
                    <a:pt x="1" y="2260"/>
                  </a:lnTo>
                  <a:lnTo>
                    <a:pt x="2258" y="2260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63;p74">
              <a:extLst>
                <a:ext uri="{FF2B5EF4-FFF2-40B4-BE49-F238E27FC236}">
                  <a16:creationId xmlns:a16="http://schemas.microsoft.com/office/drawing/2014/main" id="{07D16274-D113-4958-7C4A-D595B2466375}"/>
                </a:ext>
              </a:extLst>
            </p:cNvPr>
            <p:cNvSpPr/>
            <p:nvPr/>
          </p:nvSpPr>
          <p:spPr>
            <a:xfrm>
              <a:off x="3334675" y="3586975"/>
              <a:ext cx="275025" cy="275050"/>
            </a:xfrm>
            <a:custGeom>
              <a:avLst/>
              <a:gdLst/>
              <a:ahLst/>
              <a:cxnLst/>
              <a:rect l="l" t="t" r="r" b="b"/>
              <a:pathLst>
                <a:path w="11001" h="11002" extrusionOk="0">
                  <a:moveTo>
                    <a:pt x="9716" y="1285"/>
                  </a:moveTo>
                  <a:lnTo>
                    <a:pt x="9716" y="1930"/>
                  </a:lnTo>
                  <a:lnTo>
                    <a:pt x="8747" y="1930"/>
                  </a:lnTo>
                  <a:lnTo>
                    <a:pt x="8747" y="1285"/>
                  </a:lnTo>
                  <a:close/>
                  <a:moveTo>
                    <a:pt x="9716" y="2597"/>
                  </a:moveTo>
                  <a:lnTo>
                    <a:pt x="9716" y="3242"/>
                  </a:lnTo>
                  <a:lnTo>
                    <a:pt x="8747" y="3242"/>
                  </a:lnTo>
                  <a:lnTo>
                    <a:pt x="8747" y="2597"/>
                  </a:lnTo>
                  <a:close/>
                  <a:moveTo>
                    <a:pt x="8083" y="2579"/>
                  </a:moveTo>
                  <a:lnTo>
                    <a:pt x="8083" y="5814"/>
                  </a:lnTo>
                  <a:cubicBezTo>
                    <a:pt x="8010" y="7531"/>
                    <a:pt x="6750" y="8388"/>
                    <a:pt x="5491" y="8388"/>
                  </a:cubicBezTo>
                  <a:cubicBezTo>
                    <a:pt x="4232" y="8388"/>
                    <a:pt x="2973" y="7530"/>
                    <a:pt x="2905" y="5814"/>
                  </a:cubicBezTo>
                  <a:lnTo>
                    <a:pt x="2905" y="2579"/>
                  </a:lnTo>
                  <a:lnTo>
                    <a:pt x="4860" y="2579"/>
                  </a:lnTo>
                  <a:lnTo>
                    <a:pt x="4860" y="5814"/>
                  </a:lnTo>
                  <a:cubicBezTo>
                    <a:pt x="4877" y="6242"/>
                    <a:pt x="5190" y="6456"/>
                    <a:pt x="5504" y="6456"/>
                  </a:cubicBezTo>
                  <a:cubicBezTo>
                    <a:pt x="5818" y="6456"/>
                    <a:pt x="6132" y="6242"/>
                    <a:pt x="6150" y="5814"/>
                  </a:cubicBezTo>
                  <a:lnTo>
                    <a:pt x="6150" y="2579"/>
                  </a:lnTo>
                  <a:close/>
                  <a:moveTo>
                    <a:pt x="2578" y="7753"/>
                  </a:moveTo>
                  <a:lnTo>
                    <a:pt x="2578" y="8398"/>
                  </a:lnTo>
                  <a:lnTo>
                    <a:pt x="1291" y="8398"/>
                  </a:lnTo>
                  <a:lnTo>
                    <a:pt x="1291" y="7753"/>
                  </a:lnTo>
                  <a:close/>
                  <a:moveTo>
                    <a:pt x="2578" y="9065"/>
                  </a:moveTo>
                  <a:lnTo>
                    <a:pt x="2578" y="9711"/>
                  </a:lnTo>
                  <a:lnTo>
                    <a:pt x="1291" y="9711"/>
                  </a:lnTo>
                  <a:lnTo>
                    <a:pt x="1291" y="9065"/>
                  </a:lnTo>
                  <a:close/>
                  <a:moveTo>
                    <a:pt x="0" y="1"/>
                  </a:moveTo>
                  <a:lnTo>
                    <a:pt x="0" y="11001"/>
                  </a:lnTo>
                  <a:lnTo>
                    <a:pt x="8080" y="11001"/>
                  </a:lnTo>
                  <a:lnTo>
                    <a:pt x="8080" y="8077"/>
                  </a:lnTo>
                  <a:lnTo>
                    <a:pt x="11001" y="8077"/>
                  </a:lnTo>
                  <a:lnTo>
                    <a:pt x="1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78;p74">
            <a:extLst>
              <a:ext uri="{FF2B5EF4-FFF2-40B4-BE49-F238E27FC236}">
                <a16:creationId xmlns:a16="http://schemas.microsoft.com/office/drawing/2014/main" id="{E5E5BA07-2453-AE89-73F0-39831B85A7FC}"/>
              </a:ext>
            </a:extLst>
          </p:cNvPr>
          <p:cNvGrpSpPr/>
          <p:nvPr/>
        </p:nvGrpSpPr>
        <p:grpSpPr>
          <a:xfrm>
            <a:off x="1529679" y="3974763"/>
            <a:ext cx="316275" cy="316361"/>
            <a:chOff x="3334750" y="1511000"/>
            <a:chExt cx="274950" cy="275025"/>
          </a:xfrm>
        </p:grpSpPr>
        <p:sp>
          <p:nvSpPr>
            <p:cNvPr id="15" name="Google Shape;1179;p74">
              <a:extLst>
                <a:ext uri="{FF2B5EF4-FFF2-40B4-BE49-F238E27FC236}">
                  <a16:creationId xmlns:a16="http://schemas.microsoft.com/office/drawing/2014/main" id="{3486263F-205D-ED8B-4EB9-1BC3CCE0D78D}"/>
                </a:ext>
              </a:extLst>
            </p:cNvPr>
            <p:cNvSpPr/>
            <p:nvPr/>
          </p:nvSpPr>
          <p:spPr>
            <a:xfrm>
              <a:off x="3577500" y="1680725"/>
              <a:ext cx="32200" cy="89100"/>
            </a:xfrm>
            <a:custGeom>
              <a:avLst/>
              <a:gdLst/>
              <a:ahLst/>
              <a:cxnLst/>
              <a:rect l="l" t="t" r="r" b="b"/>
              <a:pathLst>
                <a:path w="1288" h="3564" extrusionOk="0">
                  <a:moveTo>
                    <a:pt x="0" y="1"/>
                  </a:moveTo>
                  <a:lnTo>
                    <a:pt x="0" y="3564"/>
                  </a:lnTo>
                  <a:lnTo>
                    <a:pt x="1288" y="356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0;p74">
              <a:extLst>
                <a:ext uri="{FF2B5EF4-FFF2-40B4-BE49-F238E27FC236}">
                  <a16:creationId xmlns:a16="http://schemas.microsoft.com/office/drawing/2014/main" id="{7099533E-8501-3EDD-0421-E18EDB6CE900}"/>
                </a:ext>
              </a:extLst>
            </p:cNvPr>
            <p:cNvSpPr/>
            <p:nvPr/>
          </p:nvSpPr>
          <p:spPr>
            <a:xfrm>
              <a:off x="3334750" y="1680725"/>
              <a:ext cx="32200" cy="89100"/>
            </a:xfrm>
            <a:custGeom>
              <a:avLst/>
              <a:gdLst/>
              <a:ahLst/>
              <a:cxnLst/>
              <a:rect l="l" t="t" r="r" b="b"/>
              <a:pathLst>
                <a:path w="1288" h="3564" extrusionOk="0">
                  <a:moveTo>
                    <a:pt x="0" y="1"/>
                  </a:moveTo>
                  <a:lnTo>
                    <a:pt x="0" y="3564"/>
                  </a:lnTo>
                  <a:lnTo>
                    <a:pt x="1288" y="356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1;p74">
              <a:extLst>
                <a:ext uri="{FF2B5EF4-FFF2-40B4-BE49-F238E27FC236}">
                  <a16:creationId xmlns:a16="http://schemas.microsoft.com/office/drawing/2014/main" id="{D594971D-E3A5-1FDA-51B3-8CA8A1306DA3}"/>
                </a:ext>
              </a:extLst>
            </p:cNvPr>
            <p:cNvSpPr/>
            <p:nvPr/>
          </p:nvSpPr>
          <p:spPr>
            <a:xfrm>
              <a:off x="3407750" y="1640450"/>
              <a:ext cx="129475" cy="16150"/>
            </a:xfrm>
            <a:custGeom>
              <a:avLst/>
              <a:gdLst/>
              <a:ahLst/>
              <a:cxnLst/>
              <a:rect l="l" t="t" r="r" b="b"/>
              <a:pathLst>
                <a:path w="5179" h="646" extrusionOk="0">
                  <a:moveTo>
                    <a:pt x="1" y="0"/>
                  </a:moveTo>
                  <a:lnTo>
                    <a:pt x="1" y="645"/>
                  </a:lnTo>
                  <a:lnTo>
                    <a:pt x="5178" y="645"/>
                  </a:lnTo>
                  <a:lnTo>
                    <a:pt x="51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2;p74">
              <a:extLst>
                <a:ext uri="{FF2B5EF4-FFF2-40B4-BE49-F238E27FC236}">
                  <a16:creationId xmlns:a16="http://schemas.microsoft.com/office/drawing/2014/main" id="{8C36A4B1-0546-6412-B373-73FB81C18440}"/>
                </a:ext>
              </a:extLst>
            </p:cNvPr>
            <p:cNvSpPr/>
            <p:nvPr/>
          </p:nvSpPr>
          <p:spPr>
            <a:xfrm>
              <a:off x="3456075" y="1559325"/>
              <a:ext cx="32300" cy="64475"/>
            </a:xfrm>
            <a:custGeom>
              <a:avLst/>
              <a:gdLst/>
              <a:ahLst/>
              <a:cxnLst/>
              <a:rect l="l" t="t" r="r" b="b"/>
              <a:pathLst>
                <a:path w="1292" h="2579" extrusionOk="0">
                  <a:moveTo>
                    <a:pt x="1" y="0"/>
                  </a:moveTo>
                  <a:lnTo>
                    <a:pt x="1" y="2578"/>
                  </a:lnTo>
                  <a:lnTo>
                    <a:pt x="1291" y="2578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3;p74">
              <a:extLst>
                <a:ext uri="{FF2B5EF4-FFF2-40B4-BE49-F238E27FC236}">
                  <a16:creationId xmlns:a16="http://schemas.microsoft.com/office/drawing/2014/main" id="{3DF92B98-C9FC-0128-5D28-BAE0CAE85D44}"/>
                </a:ext>
              </a:extLst>
            </p:cNvPr>
            <p:cNvSpPr/>
            <p:nvPr/>
          </p:nvSpPr>
          <p:spPr>
            <a:xfrm>
              <a:off x="3415775" y="1511000"/>
              <a:ext cx="113275" cy="32200"/>
            </a:xfrm>
            <a:custGeom>
              <a:avLst/>
              <a:gdLst/>
              <a:ahLst/>
              <a:cxnLst/>
              <a:rect l="l" t="t" r="r" b="b"/>
              <a:pathLst>
                <a:path w="4531" h="1288" extrusionOk="0">
                  <a:moveTo>
                    <a:pt x="671" y="0"/>
                  </a:moveTo>
                  <a:cubicBezTo>
                    <a:pt x="319" y="0"/>
                    <a:pt x="23" y="272"/>
                    <a:pt x="10" y="627"/>
                  </a:cubicBezTo>
                  <a:cubicBezTo>
                    <a:pt x="1" y="992"/>
                    <a:pt x="294" y="1288"/>
                    <a:pt x="655" y="1288"/>
                  </a:cubicBezTo>
                  <a:lnTo>
                    <a:pt x="3863" y="1288"/>
                  </a:lnTo>
                  <a:cubicBezTo>
                    <a:pt x="4215" y="1288"/>
                    <a:pt x="4512" y="1013"/>
                    <a:pt x="4524" y="658"/>
                  </a:cubicBezTo>
                  <a:cubicBezTo>
                    <a:pt x="4530" y="297"/>
                    <a:pt x="4240" y="0"/>
                    <a:pt x="3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4;p74">
              <a:extLst>
                <a:ext uri="{FF2B5EF4-FFF2-40B4-BE49-F238E27FC236}">
                  <a16:creationId xmlns:a16="http://schemas.microsoft.com/office/drawing/2014/main" id="{F9D1F263-EEA4-5F12-FE07-BFB76566BC56}"/>
                </a:ext>
              </a:extLst>
            </p:cNvPr>
            <p:cNvSpPr/>
            <p:nvPr/>
          </p:nvSpPr>
          <p:spPr>
            <a:xfrm>
              <a:off x="3383600" y="1672550"/>
              <a:ext cx="177850" cy="113475"/>
            </a:xfrm>
            <a:custGeom>
              <a:avLst/>
              <a:gdLst/>
              <a:ahLst/>
              <a:cxnLst/>
              <a:rect l="l" t="t" r="r" b="b"/>
              <a:pathLst>
                <a:path w="7114" h="4539" extrusionOk="0">
                  <a:moveTo>
                    <a:pt x="3551" y="970"/>
                  </a:moveTo>
                  <a:cubicBezTo>
                    <a:pt x="4178" y="970"/>
                    <a:pt x="4684" y="1479"/>
                    <a:pt x="4684" y="2103"/>
                  </a:cubicBezTo>
                  <a:cubicBezTo>
                    <a:pt x="4653" y="2853"/>
                    <a:pt x="4102" y="3228"/>
                    <a:pt x="3551" y="3228"/>
                  </a:cubicBezTo>
                  <a:cubicBezTo>
                    <a:pt x="3000" y="3228"/>
                    <a:pt x="2449" y="2853"/>
                    <a:pt x="2418" y="2103"/>
                  </a:cubicBezTo>
                  <a:cubicBezTo>
                    <a:pt x="2421" y="1479"/>
                    <a:pt x="2927" y="970"/>
                    <a:pt x="3551" y="970"/>
                  </a:cubicBezTo>
                  <a:close/>
                  <a:moveTo>
                    <a:pt x="0" y="0"/>
                  </a:moveTo>
                  <a:lnTo>
                    <a:pt x="0" y="970"/>
                  </a:lnTo>
                  <a:lnTo>
                    <a:pt x="646" y="970"/>
                  </a:lnTo>
                  <a:lnTo>
                    <a:pt x="646" y="1615"/>
                  </a:lnTo>
                  <a:lnTo>
                    <a:pt x="0" y="1615"/>
                  </a:lnTo>
                  <a:lnTo>
                    <a:pt x="0" y="2585"/>
                  </a:lnTo>
                  <a:lnTo>
                    <a:pt x="646" y="2585"/>
                  </a:lnTo>
                  <a:lnTo>
                    <a:pt x="646" y="3251"/>
                  </a:lnTo>
                  <a:lnTo>
                    <a:pt x="0" y="3251"/>
                  </a:lnTo>
                  <a:lnTo>
                    <a:pt x="0" y="4539"/>
                  </a:lnTo>
                  <a:lnTo>
                    <a:pt x="7114" y="4539"/>
                  </a:lnTo>
                  <a:lnTo>
                    <a:pt x="7114" y="3227"/>
                  </a:lnTo>
                  <a:lnTo>
                    <a:pt x="6469" y="3227"/>
                  </a:lnTo>
                  <a:lnTo>
                    <a:pt x="6469" y="2585"/>
                  </a:lnTo>
                  <a:lnTo>
                    <a:pt x="7114" y="2585"/>
                  </a:lnTo>
                  <a:lnTo>
                    <a:pt x="7114" y="1615"/>
                  </a:lnTo>
                  <a:lnTo>
                    <a:pt x="6469" y="1615"/>
                  </a:lnTo>
                  <a:lnTo>
                    <a:pt x="6469" y="970"/>
                  </a:lnTo>
                  <a:lnTo>
                    <a:pt x="7114" y="970"/>
                  </a:lnTo>
                  <a:lnTo>
                    <a:pt x="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5;p74">
              <a:extLst>
                <a:ext uri="{FF2B5EF4-FFF2-40B4-BE49-F238E27FC236}">
                  <a16:creationId xmlns:a16="http://schemas.microsoft.com/office/drawing/2014/main" id="{C5801667-F798-1CFF-91DF-8EE711C0FD4C}"/>
                </a:ext>
              </a:extLst>
            </p:cNvPr>
            <p:cNvSpPr/>
            <p:nvPr/>
          </p:nvSpPr>
          <p:spPr>
            <a:xfrm>
              <a:off x="3460250" y="1713100"/>
              <a:ext cx="24325" cy="24225"/>
            </a:xfrm>
            <a:custGeom>
              <a:avLst/>
              <a:gdLst/>
              <a:ahLst/>
              <a:cxnLst/>
              <a:rect l="l" t="t" r="r" b="b"/>
              <a:pathLst>
                <a:path w="973" h="969" extrusionOk="0">
                  <a:moveTo>
                    <a:pt x="486" y="0"/>
                  </a:moveTo>
                  <a:cubicBezTo>
                    <a:pt x="250" y="0"/>
                    <a:pt x="14" y="161"/>
                    <a:pt x="3" y="484"/>
                  </a:cubicBezTo>
                  <a:cubicBezTo>
                    <a:pt x="0" y="750"/>
                    <a:pt x="219" y="969"/>
                    <a:pt x="485" y="969"/>
                  </a:cubicBezTo>
                  <a:cubicBezTo>
                    <a:pt x="754" y="969"/>
                    <a:pt x="973" y="753"/>
                    <a:pt x="973" y="484"/>
                  </a:cubicBezTo>
                  <a:cubicBezTo>
                    <a:pt x="959" y="161"/>
                    <a:pt x="722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09;p74">
            <a:extLst>
              <a:ext uri="{FF2B5EF4-FFF2-40B4-BE49-F238E27FC236}">
                <a16:creationId xmlns:a16="http://schemas.microsoft.com/office/drawing/2014/main" id="{DE772154-7ADD-C89C-9212-C7919DCEB164}"/>
              </a:ext>
            </a:extLst>
          </p:cNvPr>
          <p:cNvGrpSpPr/>
          <p:nvPr/>
        </p:nvGrpSpPr>
        <p:grpSpPr>
          <a:xfrm>
            <a:off x="1518875" y="2744692"/>
            <a:ext cx="316361" cy="316304"/>
            <a:chOff x="3334750" y="2524825"/>
            <a:chExt cx="275025" cy="274975"/>
          </a:xfrm>
        </p:grpSpPr>
        <p:sp>
          <p:nvSpPr>
            <p:cNvPr id="23" name="Google Shape;1310;p74">
              <a:extLst>
                <a:ext uri="{FF2B5EF4-FFF2-40B4-BE49-F238E27FC236}">
                  <a16:creationId xmlns:a16="http://schemas.microsoft.com/office/drawing/2014/main" id="{FFC715CF-CC20-68C5-A687-C291C756C9C5}"/>
                </a:ext>
              </a:extLst>
            </p:cNvPr>
            <p:cNvSpPr/>
            <p:nvPr/>
          </p:nvSpPr>
          <p:spPr>
            <a:xfrm>
              <a:off x="3383050" y="2573600"/>
              <a:ext cx="56300" cy="48425"/>
            </a:xfrm>
            <a:custGeom>
              <a:avLst/>
              <a:gdLst/>
              <a:ahLst/>
              <a:cxnLst/>
              <a:rect l="l" t="t" r="r" b="b"/>
              <a:pathLst>
                <a:path w="2252" h="1937" extrusionOk="0">
                  <a:moveTo>
                    <a:pt x="1" y="1"/>
                  </a:moveTo>
                  <a:lnTo>
                    <a:pt x="1" y="1937"/>
                  </a:lnTo>
                  <a:lnTo>
                    <a:pt x="970" y="1937"/>
                  </a:lnTo>
                  <a:cubicBezTo>
                    <a:pt x="2252" y="1881"/>
                    <a:pt x="2252" y="57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1;p74">
              <a:extLst>
                <a:ext uri="{FF2B5EF4-FFF2-40B4-BE49-F238E27FC236}">
                  <a16:creationId xmlns:a16="http://schemas.microsoft.com/office/drawing/2014/main" id="{89875F20-E35A-BA8B-932E-46F412461F15}"/>
                </a:ext>
              </a:extLst>
            </p:cNvPr>
            <p:cNvSpPr/>
            <p:nvPr/>
          </p:nvSpPr>
          <p:spPr>
            <a:xfrm>
              <a:off x="3334750" y="2524825"/>
              <a:ext cx="274950" cy="274975"/>
            </a:xfrm>
            <a:custGeom>
              <a:avLst/>
              <a:gdLst/>
              <a:ahLst/>
              <a:cxnLst/>
              <a:rect l="l" t="t" r="r" b="b"/>
              <a:pathLst>
                <a:path w="10998" h="10999" extrusionOk="0">
                  <a:moveTo>
                    <a:pt x="9713" y="1288"/>
                  </a:moveTo>
                  <a:lnTo>
                    <a:pt x="9713" y="1933"/>
                  </a:lnTo>
                  <a:lnTo>
                    <a:pt x="8744" y="1933"/>
                  </a:lnTo>
                  <a:lnTo>
                    <a:pt x="8744" y="1288"/>
                  </a:lnTo>
                  <a:close/>
                  <a:moveTo>
                    <a:pt x="9713" y="2597"/>
                  </a:moveTo>
                  <a:lnTo>
                    <a:pt x="9713" y="3242"/>
                  </a:lnTo>
                  <a:lnTo>
                    <a:pt x="8744" y="3242"/>
                  </a:lnTo>
                  <a:lnTo>
                    <a:pt x="8744" y="2597"/>
                  </a:lnTo>
                  <a:close/>
                  <a:moveTo>
                    <a:pt x="2902" y="1285"/>
                  </a:moveTo>
                  <a:cubicBezTo>
                    <a:pt x="5039" y="1375"/>
                    <a:pt x="5039" y="4444"/>
                    <a:pt x="2902" y="4530"/>
                  </a:cubicBezTo>
                  <a:lnTo>
                    <a:pt x="1933" y="4530"/>
                  </a:lnTo>
                  <a:lnTo>
                    <a:pt x="1933" y="6466"/>
                  </a:lnTo>
                  <a:lnTo>
                    <a:pt x="1288" y="6466"/>
                  </a:lnTo>
                  <a:lnTo>
                    <a:pt x="1288" y="4530"/>
                  </a:lnTo>
                  <a:lnTo>
                    <a:pt x="1288" y="4206"/>
                  </a:lnTo>
                  <a:lnTo>
                    <a:pt x="1288" y="1285"/>
                  </a:lnTo>
                  <a:close/>
                  <a:moveTo>
                    <a:pt x="8423" y="3567"/>
                  </a:moveTo>
                  <a:lnTo>
                    <a:pt x="8423" y="5345"/>
                  </a:lnTo>
                  <a:lnTo>
                    <a:pt x="8420" y="5345"/>
                  </a:lnTo>
                  <a:cubicBezTo>
                    <a:pt x="8379" y="6311"/>
                    <a:pt x="7670" y="6793"/>
                    <a:pt x="6960" y="6793"/>
                  </a:cubicBezTo>
                  <a:cubicBezTo>
                    <a:pt x="6250" y="6793"/>
                    <a:pt x="5539" y="6310"/>
                    <a:pt x="5499" y="5345"/>
                  </a:cubicBezTo>
                  <a:lnTo>
                    <a:pt x="5499" y="3567"/>
                  </a:lnTo>
                  <a:lnTo>
                    <a:pt x="6144" y="3567"/>
                  </a:lnTo>
                  <a:lnTo>
                    <a:pt x="6144" y="5345"/>
                  </a:lnTo>
                  <a:cubicBezTo>
                    <a:pt x="6166" y="5882"/>
                    <a:pt x="6557" y="6151"/>
                    <a:pt x="6949" y="6151"/>
                  </a:cubicBezTo>
                  <a:cubicBezTo>
                    <a:pt x="7340" y="6151"/>
                    <a:pt x="7733" y="5882"/>
                    <a:pt x="7756" y="5345"/>
                  </a:cubicBezTo>
                  <a:lnTo>
                    <a:pt x="7756" y="3567"/>
                  </a:lnTo>
                  <a:close/>
                  <a:moveTo>
                    <a:pt x="2902" y="7753"/>
                  </a:moveTo>
                  <a:lnTo>
                    <a:pt x="2902" y="8398"/>
                  </a:lnTo>
                  <a:lnTo>
                    <a:pt x="1288" y="8398"/>
                  </a:lnTo>
                  <a:lnTo>
                    <a:pt x="1288" y="7753"/>
                  </a:lnTo>
                  <a:close/>
                  <a:moveTo>
                    <a:pt x="2902" y="9065"/>
                  </a:moveTo>
                  <a:lnTo>
                    <a:pt x="2902" y="9711"/>
                  </a:lnTo>
                  <a:lnTo>
                    <a:pt x="1288" y="9711"/>
                  </a:lnTo>
                  <a:lnTo>
                    <a:pt x="1288" y="9065"/>
                  </a:lnTo>
                  <a:close/>
                  <a:moveTo>
                    <a:pt x="5823" y="9065"/>
                  </a:moveTo>
                  <a:lnTo>
                    <a:pt x="5823" y="9711"/>
                  </a:lnTo>
                  <a:lnTo>
                    <a:pt x="3566" y="9711"/>
                  </a:lnTo>
                  <a:lnTo>
                    <a:pt x="3566" y="9065"/>
                  </a:lnTo>
                  <a:close/>
                  <a:moveTo>
                    <a:pt x="0" y="1"/>
                  </a:moveTo>
                  <a:lnTo>
                    <a:pt x="0" y="10998"/>
                  </a:lnTo>
                  <a:lnTo>
                    <a:pt x="8077" y="10998"/>
                  </a:lnTo>
                  <a:lnTo>
                    <a:pt x="8077" y="8077"/>
                  </a:lnTo>
                  <a:lnTo>
                    <a:pt x="10998" y="8077"/>
                  </a:lnTo>
                  <a:lnTo>
                    <a:pt x="10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12;p74">
              <a:extLst>
                <a:ext uri="{FF2B5EF4-FFF2-40B4-BE49-F238E27FC236}">
                  <a16:creationId xmlns:a16="http://schemas.microsoft.com/office/drawing/2014/main" id="{462C4BBE-7959-6E06-CF76-025F24A19130}"/>
                </a:ext>
              </a:extLst>
            </p:cNvPr>
            <p:cNvSpPr/>
            <p:nvPr/>
          </p:nvSpPr>
          <p:spPr>
            <a:xfrm>
              <a:off x="3553325" y="2743350"/>
              <a:ext cx="56450" cy="56450"/>
            </a:xfrm>
            <a:custGeom>
              <a:avLst/>
              <a:gdLst/>
              <a:ahLst/>
              <a:cxnLst/>
              <a:rect l="l" t="t" r="r" b="b"/>
              <a:pathLst>
                <a:path w="2258" h="2258" extrusionOk="0">
                  <a:moveTo>
                    <a:pt x="1" y="0"/>
                  </a:moveTo>
                  <a:lnTo>
                    <a:pt x="1" y="2257"/>
                  </a:lnTo>
                  <a:lnTo>
                    <a:pt x="2258" y="2257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9619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>
            <a:spLocks noGrp="1"/>
          </p:cNvSpPr>
          <p:nvPr>
            <p:ph type="title"/>
          </p:nvPr>
        </p:nvSpPr>
        <p:spPr>
          <a:xfrm>
            <a:off x="-124691" y="2501901"/>
            <a:ext cx="6786233" cy="783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lang="en-US" i="1" dirty="0"/>
          </a:p>
        </p:txBody>
      </p:sp>
      <p:sp>
        <p:nvSpPr>
          <p:cNvPr id="389" name="Google Shape;389;p43"/>
          <p:cNvSpPr txBox="1">
            <a:spLocks noGrp="1"/>
          </p:cNvSpPr>
          <p:nvPr>
            <p:ph type="title" idx="2"/>
          </p:nvPr>
        </p:nvSpPr>
        <p:spPr>
          <a:xfrm>
            <a:off x="4047470" y="974350"/>
            <a:ext cx="1031606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782921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Chernobyl Remembrance Day by Slidesgo">
  <a:themeElements>
    <a:clrScheme name="Simple Light">
      <a:dk1>
        <a:srgbClr val="F3F4CD"/>
      </a:dk1>
      <a:lt1>
        <a:srgbClr val="C3CBC2"/>
      </a:lt1>
      <a:dk2>
        <a:srgbClr val="84A296"/>
      </a:dk2>
      <a:lt2>
        <a:srgbClr val="4C8A5F"/>
      </a:lt2>
      <a:accent1>
        <a:srgbClr val="19292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4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288</Words>
  <Application>Microsoft Macintosh PowerPoint</Application>
  <PresentationFormat>On-screen Show (16:9)</PresentationFormat>
  <Paragraphs>121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Archivo</vt:lpstr>
      <vt:lpstr>Anaheim</vt:lpstr>
      <vt:lpstr>Arial</vt:lpstr>
      <vt:lpstr>Teko Medium</vt:lpstr>
      <vt:lpstr>Playfair Display</vt:lpstr>
      <vt:lpstr>International Chernobyl Remembrance Day by Slidesgo</vt:lpstr>
      <vt:lpstr>Chernobyl Defuse The Container Project</vt:lpstr>
      <vt:lpstr>Unique Implementation</vt:lpstr>
      <vt:lpstr>Uniqueness</vt:lpstr>
      <vt:lpstr>Serial Number Calculations</vt:lpstr>
      <vt:lpstr>Serial Number Calculations</vt:lpstr>
      <vt:lpstr>Serial Number Calculations</vt:lpstr>
      <vt:lpstr>Serial Number Calculations</vt:lpstr>
      <vt:lpstr>Serial Number Calculations</vt:lpstr>
      <vt:lpstr>Project Overview</vt:lpstr>
      <vt:lpstr>Into Account For Defusal</vt:lpstr>
      <vt:lpstr>Toggles Part 1</vt:lpstr>
      <vt:lpstr>Toggles Part 2</vt:lpstr>
      <vt:lpstr>Button </vt:lpstr>
      <vt:lpstr>Keypad</vt:lpstr>
      <vt:lpstr>Wires</vt:lpstr>
      <vt:lpstr>Future Plans</vt:lpstr>
      <vt:lpstr>Lessons Learned</vt:lpstr>
      <vt:lpstr>Lessons Learned</vt:lpstr>
      <vt:lpstr>Lessons Learned</vt:lpstr>
      <vt:lpstr>Lessons Learned</vt:lpstr>
      <vt:lpstr>Redesigns </vt:lpstr>
      <vt:lpstr>Redesigns </vt:lpstr>
      <vt:lpstr>Redesigns </vt:lpstr>
      <vt:lpstr>Redesigns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CHERNOBYL REMEMBRANCE DAY</dc:title>
  <cp:lastModifiedBy>Joseph B. DiMartino</cp:lastModifiedBy>
  <cp:revision>2</cp:revision>
  <dcterms:modified xsi:type="dcterms:W3CDTF">2024-04-30T19:56:08Z</dcterms:modified>
</cp:coreProperties>
</file>